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2"/>
  </p:notesMasterIdLst>
  <p:handoutMasterIdLst>
    <p:handoutMasterId r:id="rId43"/>
  </p:handoutMasterIdLst>
  <p:sldIdLst>
    <p:sldId id="348" r:id="rId2"/>
    <p:sldId id="257" r:id="rId3"/>
    <p:sldId id="403" r:id="rId4"/>
    <p:sldId id="483" r:id="rId5"/>
    <p:sldId id="482" r:id="rId6"/>
    <p:sldId id="496" r:id="rId7"/>
    <p:sldId id="492" r:id="rId8"/>
    <p:sldId id="497" r:id="rId9"/>
    <p:sldId id="500" r:id="rId10"/>
    <p:sldId id="470" r:id="rId11"/>
    <p:sldId id="435" r:id="rId12"/>
    <p:sldId id="503" r:id="rId13"/>
    <p:sldId id="484" r:id="rId14"/>
    <p:sldId id="490" r:id="rId15"/>
    <p:sldId id="493" r:id="rId16"/>
    <p:sldId id="494" r:id="rId17"/>
    <p:sldId id="498" r:id="rId18"/>
    <p:sldId id="474" r:id="rId19"/>
    <p:sldId id="505" r:id="rId20"/>
    <p:sldId id="476" r:id="rId21"/>
    <p:sldId id="478" r:id="rId22"/>
    <p:sldId id="495" r:id="rId23"/>
    <p:sldId id="502" r:id="rId24"/>
    <p:sldId id="469" r:id="rId25"/>
    <p:sldId id="501" r:id="rId26"/>
    <p:sldId id="491" r:id="rId27"/>
    <p:sldId id="499" r:id="rId28"/>
    <p:sldId id="475" r:id="rId29"/>
    <p:sldId id="466" r:id="rId30"/>
    <p:sldId id="504" r:id="rId31"/>
    <p:sldId id="471" r:id="rId32"/>
    <p:sldId id="467" r:id="rId33"/>
    <p:sldId id="468" r:id="rId34"/>
    <p:sldId id="480" r:id="rId35"/>
    <p:sldId id="485" r:id="rId36"/>
    <p:sldId id="489" r:id="rId37"/>
    <p:sldId id="472" r:id="rId38"/>
    <p:sldId id="487" r:id="rId39"/>
    <p:sldId id="488" r:id="rId40"/>
    <p:sldId id="481"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honda Daniels" initials="R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086D60"/>
    <a:srgbClr val="008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192" autoAdjust="0"/>
  </p:normalViewPr>
  <p:slideViewPr>
    <p:cSldViewPr snapToObjects="1">
      <p:cViewPr>
        <p:scale>
          <a:sx n="130" d="100"/>
          <a:sy n="130" d="100"/>
        </p:scale>
        <p:origin x="156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B1C366-6BBB-FA45-BB7E-C55526E75AA5}" type="datetimeFigureOut">
              <a:rPr lang="en-US" smtClean="0"/>
              <a:pPr/>
              <a:t>3/20/24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86458C-917F-9643-A8D1-91F0FDFC4ED8}" type="slidenum">
              <a:rPr lang="en-US" smtClean="0"/>
              <a:pPr/>
              <a:t>‹#›</a:t>
            </a:fld>
            <a:endParaRPr lang="en-US" dirty="0"/>
          </a:p>
        </p:txBody>
      </p:sp>
    </p:spTree>
    <p:extLst>
      <p:ext uri="{BB962C8B-B14F-4D97-AF65-F5344CB8AC3E}">
        <p14:creationId xmlns:p14="http://schemas.microsoft.com/office/powerpoint/2010/main" val="2748582"/>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9T06:53:25.255"/>
    </inkml:context>
    <inkml:brush xml:id="br0">
      <inkml:brushProperty name="width" value="0.1" units="cm"/>
      <inkml:brushProperty name="height" value="0.6" units="cm"/>
      <inkml:brushProperty name="color" value="#849398"/>
      <inkml:brushProperty name="inkEffects" value="pencil"/>
    </inkml:brush>
  </inkml:definitions>
  <inkml:trace contextRef="#ctx0" brushRef="#br0">255 173 16383,'0'31'0,"0"1"0,2-2 0,0-4 0,6-9 0,-5-11 0,5-11 0,-3-12 0,1-9 0,-1-5 0,-5 3 0,-5 8 0,-2 7 0,-3 6 0,0 10 0,-3 11 0,-1 11 0,3 6 0,6-2 0,10-4 0,9-9 0,7-7 0,3-8 0,-1-10 0,-3-9 0,-6-9 0,-12-6 0,-13 5 0,-11 5 0,-7 9 0,4 11 0,6 10 0,9 10 0,11 8 0,14 4 0,19-1 0,19-6 0,11-10 0,-7-10 0,-19-11 0,-22-10 0,-24-10 0,-16-3 0,-20 0 0,-22 7 0,-7 10 0,7 11 0,21 13 0,24 12 0,16 9 0,12 1 0,12-3 0,9-6 0,8-8 0,1-7 0,-3-14 0,-10-13 0,-13-9 0,-13-7 0,-15 5 0,-10 10 0,-4 10 0,3 12 0,11 14 0,14 13 0,18 12 0,23 3 0,27-7 0,17-12 0,3-14 0,-17-13 0,-27-14 0,-27-9 0,-23-7 0,-18-1 0,-13 10 0,-1 9 0,8 15 0,14 14 0,17 12 0,16 9 0,14 0 0,13-6 0,2-11 0,-5-14 0,-12-13 0,-17-15 0,-16-9 0,-17-4 0,-13 3 0,-3 11 0,5 11 0,11 17 0,13 16 0,15 10 0,18 5 0,16-6 0,12-9 0,-2-12 0,-14-13 0,-22-13 0,-21-9 0,-21-5 0,-24 3 0,-16 11 0,-1 8 0,13 15 0,25 11 0,26 7 0,21 4 0,19-5 0,13-8 0,-2-9 0,-10-14 0,-16-12 0,-17-11 0,-13-3 0,-12 5 0,-4 9 0,3 10 0,8 11 0,11 13 0,13 11 0,14 6 0,20 0 0,9-10 0,-3-12 0,-13-13 0,-21-17 0,-16-9 0,-21-7 0,-23-1 0,-20 8 0,-3 10 0,16 15 0,22 15 0,26 15 0,24 9 0,23 3 0,27-7 0,17-10 0,-4-13 0,-18-16 0,-29-12 0,-26-11 0,-23-5 0,-17 3 0,-17 9 0,-10 11 0,7 17 0,14 15 0,25 14 0,36 13 0,38 2 0,-14-26 0,7-3 0,10-3 0,2-5 0,-1-5 0,-1-4 0,-10-5 0,-6-4 0,14-18 0,-41-8 0,-35 0 0,-19 8 0,-8 13 0,5 16 0,15 15 0,16 8 0,16 7 0,12-2 0,9-8 0,3-8 0,-14-11 0,-8-8 0,-24-7 0,-20-9 0,-31-5 0,-27 3 0,-5 12 0,20 14 0,34 11 0,39 8 0,27 3 0,26 0 0,14-4 0,6-10 0,-12-10 0,-24-13 0,-27-8 0,-22-6 0,-15 4 0,-7 5 0,4 11 0,9 10 0,12 10 0,14 6 0,9 2 0,6-7 0,5-8 0,-5-13 0,-4-11 0,-8-8 0,-15-6 0,-8 4 0,-9 6 0,10 11 0,4 13 0,16 11 0,10 12 0,17 4 0,22-2 0,7-9 0,-10-13 0,-17-14 0,-27-12 0,-23-11 0,-22-5 0,-25 6 0,-16 8 0,4 13 0,20 15 0,27 15 0,28 9 0,21 5 0,19-3 0,14-7 0,2-10 0,-9-12 0,-19-15 0,-17-15 0,-19-9 0,-17-3 0,-18 5 0,-13 13 0,-1 17 0,7 15 0,20 15 0,25 10 0,23 2 0,21-4 0,15-12 0,7-12 0,-6-14 0,-16-13 0,-20-12 0,-24-9 0,-22-4 0,-19 4 0,-16 11 0,2 16 0,14 15 0,23 17 0,24 12 0,18 6 0,17-1 0,14-12 0,7-11 0,-6-16 0,-16-17 0,-20-14 0,-26-14 0,-23-3 0,-24 7 0,-22 11 0,-11 16 0,8 16 0,25 18 0,30 13 0,37 9 0,29 0 0,24-9 0,16-12 0,-8-17 0,-18-19 0,-29-17 0,-36-16 0,-36-6 0,-36 5 0,28 27 0,-3 6 0,-1 5 0,0 5 0,6 5 0,4 7 0,-19 19 0,41 16 0,31 6 0,22-4 0,13-11 0,2-14 0,-6-17 0,-13-16 0,-20-13 0,-23-8 0,-19 1 0,-15 7 0,4 11 0,14 16 0,17 14 0,24 15 0,22 9 0,27 0 0,19-5 0,7-12 0,-13-17 0,-26-17 0,-32-15 0,-32-12 0,-25-2 0,-25 1 0,-13 13 0,3 12 0,21 16 0,26 16 0,27 9 0,19 9 0,12-2 0,12-5 0,12-7 0,-3-11 0,-6-13 0,-15-14 0,-20-14 0,-17-7 0,-15 5 0,-9 9 0,-2 14 0,4 15 0,8 11 0,10 11 0,13 8 0,22 2 0,14-5 0,15-11 0,7-9 0,-5-14 0,-11-14 0,-16-11 0,-21-10 0,-19 0 0,-21 4 0,-18 10 0,-8 14 0,6 14 0,20 13 0,24 7 0,29 3 0,27 0 0,31-6 0,30-7 0,-44-11 0,0-3 0,40-12 0,-32-13 0,-38-9 0,-30-3 0,-24 1 0,-23 9 0,-12 9 0,3 14 0,15 17 0,26 14 0,22 12 0,20 1 0,14-4 0,13-11 0,0-12 0,-12-12 0,-17-15 0,-24-11 0,-19-5 0,-22-2 0,-23 9 0,-13 10 0,3 14 0,19 16 0,30 12 0,27 8 0,21 1 0,18-3 0,15-11 0,16-10 0,1-12 0,-11-12 0,-20-9 0,-28-11 0,-23-3 0,-19 4 0,-17 9 0,-16 15 0,-4 15 0,12 12 0,23 9 0,35 6 0,34-1 0,32-2 0,-17-19 0,5-3 0,11-1 0,4-3 0,5-4 0,0-4 0,-7-4 0,-5-3 0,24-13 0,-48-7 0,-42-5 0,-26 1 0,-19 4 0,-11 11 0,7 18 0,16 14 0,19 11 0,23 8 0,17 0 0,19-1 0,19-10 0,1-13 0,-8-12 0,-22-15 0,-28-12 0,-26-6 0,-28-1 0,-29 8 0,-14 14 0,10 14 0,30 16 0,47 14 0,43 12 0,37 4 0,-21-25 0,4-3 0,8-3 0,2-4 0,0-4 0,0-4 0,-9-5 0,-4-3 0,19-13 0,-39-8 0,-29-2 0,-16 3 0,-8 8 0,-2 11 0,5 10 0,7 12 0,9 12 0,13 9 0,20 3 0,15-3 0,3-12 0,-8-13 0,-19-15 0,-13-17 0,-14-16 0,-15-11 0,-21-6 0,-25 10 0,-11 15 0,1 19 0,19 20 0,25 16 0,28 13 0,23 3 0,22-3 0,19-14 0,12-13 0,-3-16 0,-18-19 0,-30-14 0,-39-14 0,-35-2 0,9 29 0,-6 4 0,-11 1 0,-2 5 0,-1 5 0,0 4 0,8 4 0,3 6 0,-13 14 0,42 16 0,34 6 0,24-3 0,16-5 0,6-13 0,-5-12 0,-17-11 0,-17-13 0,-20-12 0,-17-5 0,-14-4 0,-17 6 0,-12 9 0,-4 9 0,2 8 0,10 9 0,17 9 0,16 8 0,15 9 0,16-2 0,13-5 0,12-9 0,2-9 0,-6-8 0,-12-10 0,-16-9 0,-14-7 0,-16-3 0,-20 5 0,-13 9 0,-2 8 0,11 10 0,20 8 0,18 8 0,10 8 0,6 2 0,3-2 0,5-6 0,5-7 0,-4-8 0,1-9 0,-9-12 0,-4-9 0,-9-6 0,-12 3 0,-9 5 0,-5 9 0,1 8 0,10 9 0,11 11 0,13 9 0,18 8 0,21 4 0,35-7 0,-24-16 0,3-4 0,2-4 0,-1-3 0,37-13 0,-37-13 0,-36-11 0,-27-4 0,-22 2 0,-21 9 0,-25 11 0,-11 10 0,5 11 0,24 10 0,33 10 0,27 9 0,22 1 0,16-6 0,13-11 0,-2-12 0,-9-12 0,-17-7 0,-19-8 0,-17-3 0,-20 0 0,-16 5 0,-10 9 0,5 14 0,14 8 0,16 11 0,17 9 0,10 2 0,7-3 0,8-9 0,6-12 0,4-13 0,2-10 0,-8-10 0,-10-5 0,-15 1 0,-14 3 0,-15 7 0,-13 9 0,-1 10 0,8 9 0,15 11 0,22 6 0,19 5 0,25-1 0,24-9 0,14-11 0,-6-13 0,-23-11 0,-29-11 0,-31-6 0,-20 3 0,-9 9 0,4 13 0,11 11 0,19 11 0,22 10 0,30 10 0,37 0 0,-29-19 0,4-2 0,7-3 0,0-3 0,-4-4 0,-4-4 0,28-7 0,-40-7 0,-40-5 0,-22 6 0,-10 3 0,-3 4 0,8 9 0,9 6 0,12 10 0,17 5 0,17-1 0,19-5 0,5-7 0,-7-10 0,-18-9 0,-20-6 0,-19-5 0,-13 0 0,-6 7 0,-3 6 0,6 11 0,9 7 0,5 8 0,9 7 0,10 3 0,7-2 0,6-8 0,4-10 0,-4-13 0,-5-9 0,-10-6 0,-17-8 0,-18 1 0,-22 1 0,-27 6 0,-4 12 0,13 13 0,28 12 0,35 9 0,23 6 0,15-4 0,13-8 0,6-9 0,-4-12 0,-14-12 0,-25-12 0,-29-12 0,-25-6 0,-27-3 0,20 25 0,-4 5 0,-9 2 0,-2 4 0,-5 3 0,1 5 0,6 4 0,4 4 0,-20 14 0,41 9 0,38 5 0,24 1 0,20-6 0,19-8 0,11-11 0,-8-14 0,-17-11 0,-30-12 0,-31-13 0,-27-7 0,-21 3 0,-14 13 0,4 14 0,14 17 0,21 13 0,23 9 0,22 9 0,23 2 0,26-5 0,32-10 0,-37-14 0,2-3 0,0-4 0,-1-4 0,38-14 0,-37-6 0,-33-1 0,-21 8 0,-11 9 0,-3 8 0,-2 8 0,2 6 0,7 8 0,12 3 0,15 2 0,14-5 0,6-8 0,-8-11 0,-14-13 0,-20-14 0,-23-12 0,-33-5 0,10 21 0,-6 3 0,-14 2 0,-3 4 0,-6 3 0,1 4 0,7 3 0,5 5 0,-23 12 0,46 9 0,37 10 0,23-1 0,9-6 0,7-10 0,-6-11 0,-12-9 0,-12-12 0,-17-12 0,-15-13 0,-23-4 0,-25 5 0,-18 12 0,-4 13 0,20 17 0,29 13 0,25 10 0,20 7 0,14 4 0,16-2 0,22-5 0,26-10 0,13-14 0,-4-16 0,-25-13 0,-37-13 0,-32-6 0,-24 1 0,-13 10 0,-4 14 0,9 12 0,14 14 0,19 10 0,23 12 0,27 8 0,31 0 0,-28-20 0,3-3 0,0-4 0,0-2 0,33 0 0,-33-14 0,-31-10 0,-28-9 0,-16-6 0,-9 3 0,-4 8 0,6 12 0,9 9 0,10 10 0,13 7 0,12 3 0,19 4 0,23-3 0,20-2 0,11-6 0,-7-10 0,-21-8 0,-27-7 0,-22-4 0,-15-3 0,-15-1 0,-12 2 0,-7 4 0,2 10 0,12 10 0,13 6 0,12 3 0,6-2 0,4-5 0,3-5 0,-2-3 0,-2-5 0,-5-2 0,-6-6 0,-14-7 0,-25-1 0,-33 3 0,-14 8 0,7 13 0,28 7 0,33 5 0,23 6 0,15-2 0,12-5 0,16-4 0,19-11 0,17-8 0,3-9 0,-15-8 0,-26-3 0,-32 2 0,-24 4 0,-17 6 0,-13 10 0,2 9 0,10 6 0,17 5 0,19 5 0,17 1 0,12-1 0,8-6 0,-5-11 0,-13-8 0,-12-9 0,-11-3 0,-11 0 0,-7 2 0,-4 8 0,3 7 0,8 11 0,7 4 0,7 2 0,7-2 0,6-4 0,3-6 0,-2-5 0,-3-7 0,-6-5 0,-4-4 0,-2 2 0,-3 7 0,0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9T03:44:57.632"/>
    </inkml:context>
    <inkml:brush xml:id="br0">
      <inkml:brushProperty name="width" value="0.1" units="cm"/>
      <inkml:brushProperty name="height" value="0.6" units="cm"/>
      <inkml:brushProperty name="color" value="#849398"/>
      <inkml:brushProperty name="inkEffects" value="pencil"/>
    </inkml:brush>
  </inkml:definitions>
  <inkml:trace contextRef="#ctx0" brushRef="#br0">0 1 16383,'19'9'0,"51"28"0,33 17 0,-13-6 0,-38-21 0,-1 1 0,16 8 0,14 6 0,-3 0 0,-19-9 0,-7 1 0,-4-1 0,-4-1 0,-1-4 0,-3-5 0,-3-4 0,-1 0 0,-2 0 0,-3 1 0,-1-4 0,-3-1 0,-3 0 0,-1-1 0,-2 2 0,0-1 0,0-1 0,0 0 0,0-2 0,-1-1 0,-4-2 0,-3-3 0,-6 1 0,-1 0 0,-2-1 0,0 2 0,0-1 0,0 0 0,1 1 0,0 0 0,0-3 0,0 0 0,-2-1 0,-2-1 0,-1-1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9T03:45:00.101"/>
    </inkml:context>
    <inkml:brush xml:id="br0">
      <inkml:brushProperty name="width" value="0.1" units="cm"/>
      <inkml:brushProperty name="height" value="0.6" units="cm"/>
      <inkml:brushProperty name="color" value="#849398"/>
      <inkml:brushProperty name="inkEffects" value="pencil"/>
    </inkml:brush>
  </inkml:definitions>
  <inkml:trace contextRef="#ctx0" brushRef="#br0">1006 580 16383,'0'-16'0,"0"-5"0,-2-13 0,-7-9 0,-9-7 0,-7-4 0,-5-1 0,2 4 0,2 4 0,1 7 0,3 6 0,-2 5 0,-3 5 0,-6 1 0,-10 3 0,-16 3 0,-20 5 0,-20 6 0,41 4 0,-1 1 0,0 0 0,1 2 0,6-1 0,3 1 0,-21 2 0,34 2 0,22 2 0,12 7 0,2 8 0,2 7 0,4 7 0,6-3 0,6 0 0,4-5 0,6-5 0,4-4 0,5-7 0,10-1 0,15-4 0,17-3 0,8-1 0,-10-1 0,-16 1 0,-32 2 0,-10 0 0,-11-2 0,4-1 0,7-1 0,4-1 0,1-1 0,-5-2 0,-7-7 0,-7-11 0,-9-17 0,2 15 0,-5-2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9T03:45:19.531"/>
    </inkml:context>
    <inkml:brush xml:id="br0">
      <inkml:brushProperty name="width" value="0.1" units="cm"/>
      <inkml:brushProperty name="height" value="0.6" units="cm"/>
      <inkml:brushProperty name="color" value="#849398"/>
      <inkml:brushProperty name="inkEffects" value="pencil"/>
    </inkml:brush>
  </inkml:definitions>
  <inkml:trace contextRef="#ctx0" brushRef="#br0">827 288 16383,'-9'-6'0,"0"2"0,0 10 0,-3 15 0,1 15 0,7 16 0,14 4 0,12-11 0,12-16 0,6-20 0,-3-21 0,-6-16 0,-19-14 0,-21-11 0,-25 3 0,-23 9 0,-12 17 0,1 21 0,12 19 0,22 21 0,18 14 0,22 4 0,19-9 0,19-19 0,21-23 0,8-22 0,-8-29 0,-21-19 0,-39-7 0,-43-2 0,4 40 0,-8 4 0,-9 2 0,-4 6 0,-3 3 0,0 5 0,5 7 0,2 7 0,-26 20 0,33 22 0,34 15 0,28 5 0,29-8 0,31-14 0,-30-25 0,3-6 0,3-6 0,0-5 0,35-18 0,-32-16 0,-41-9 0,-43 0 0,-34 7 0,-24 14 0,-7 20 0,9 25 0,26 19 0,30 20 0,34 7 0,34-2 0,28-13 0,19-21 0,0-26 0,-19-25 0,-30-19 0,-34-14 0,-31 0 0,-30 3 0,-19 15 0,-4 14 0,8 23 0,22 20 0,24 16 0,25 12 0,28-1 0,34-10 0,34-15 0,-33-19 0,2-6 0,3-6 0,-2-7 0,-10-3 0,-7-6 0,14-36 0,-64-6 0,-56 0 0,3 33 0,-9 4 0,-20 1 0,-6 6 0,-8 5 0,0 6 0,4 6 0,4 7 0,19 6 0,9 7 0,-15 30 0,48 18 0,38 7 0,28 3 0,28-11 0,21-20 0,9-25 0,-7-27 0,-20-22 0,-29-19 0,-32-18 0,-30-7 0,-26 0 0,-22 14 0,-5 27 0,8 33 0,17 30 0,27 27 0,38 18 0,45 5 0,-7-40 0,10-6 0,18-4 0,5-9 0,4-8 0,-2-8 0,-8-9 0,-7-8 0,-19-2 0,-11-7 0,-16-27 0,-58-5 0,-8 26 0,-10 4 0,-19-2 0,-8 4 0,-15 2 0,-3 6 0,-4 7 0,2 7 0,10 6 0,6 8 0,19 6 0,10 6 0,-3 39 0,48 4 0,32-6 0,27-16 0,20-17 0,6-23 0,-7-15 0,-16-15 0,-23-6 0,-18 0 0,-8 2 0,-6 10 0,-1 9 0,6 33 0,11 4 0,17 23 0,25-9 0,18-11 0,2-13 0,-8-15 0,-23-13 0,-23-6 0,-16-6 0,-19 1 0,-10 2 0,-9 6 0,-8 10 0,-3 17 0,2 19 0,9 12 0,17 7 0,25-1 0,23-12 0,18-13 0,7-20 0,-9-22 0,-16-15 0,-20-11 0,-21-2 0,-26 0 0,-28 6 0,-24 11 0,-8 21 0,12 19 0,28 16 0,27 12 0,28-1 0,18-4 0,11-13 0,7-13 0,-5-16 0,-9-12 0,-16-8 0,-14-3 0,-14 4 0,-19 6 0,-17 7 0,-10 15 0,4 12 0,20 13 0,20 9 0,21-1 0,21-4 0,19-12 0,15-18 0,6-20 0,-11-20 0,-23-13 0,-29-6 0,-33-3 0,-41 2 0,21 31 0,-4 5 0,-8 3 0,-1 6 0,3 4 0,2 5 0,-26 14 0,45 20 0,47 18 0,34 9 0,27-3 0,27-15 0,-42-28 0,1-6 0,41-9 0,-24-18 0,-34-15 0,-29-8 0,-22-3 0,-14 7 0,-10 11 0,4 12 0,8 13 0,10 15 0,15 15 0,21 11 0,26 2 0,34-8 0,18-15 0,-8-17 0,-22-15 0,-38-12 0,-34-10 0,-32-6 0,-39 1 0,27 25 0,-3 4 0,-5 3 0,0 4 0,3 6 0,3 6 0,-22 16 0,38 15 0,38 16 0,31 0 0,21-3 0,14-13 0,0-19 0,-10-15 0,-17-13 0,-19-12 0,-15-6 0,-12-4 0,-11 3 0,-6 10 0,-1 10 0,2 13 0,8 13 0,4 14 0,10 10 0,17 4 0,18-7 0,22-12 0,18-15 0,1-20 0,-11-13 0,-25-10 0,-27-2 0,-21 6 0,-16 6 0,-5 10 0,2 12 0,9 13 0,14 13 0,21 10 0,30 2 0,37-6 0,-28-19 0,2-3 0,0-3 0,-1-4 0,31-10 0,-41-11 0,-39-8 0,-30-6 0,-30-1 0,-34 5 0,36 19 0,-1 4 0,-46 8 0,25 19 0,39 12 0,29 11 0,28 1 0,16-4 0,8-13 0,0-18 0,-9-19 0,-13-23 0,-19-22 0,-28-22 0,-33-6 0,15 44 0,-5 5 0,-6 6 0,-3 5 0,1 9 0,1 7 0,-32 15 0,26 25 0,32 22 0,34 10 0,32-3 0,30-12 0,23-17 0,-43-24 0,1-6 0,35-11 0,-28-18 0,-34-10 0,-41-4 0,-41-1 0,8 22 0,-7 4 0,-16 1 0,-5 5 0,-6 6 0,0 6 0,7 4 0,4 7 0,17 1 0,7 6 0,1 24 0,45-2 0,31-7 0,22-13 0,14-17 0,-1-16 0,-14-14 0,-20-12 0,-27-6 0,-23 0 0,-22 5 0,-22 13 0,-5 16 0,6 18 0,20 16 0,28 11 0,22 3 0,29 0 0,28-9 0,24-11 0,7-13 0,-14-15 0,-29-11 0,-31-8 0,-21-1 0,-16 3 0,-11 9 0,-7 9 0,-3 13 0,7 12 0,12 9 0,13 7 0,20-1 0,14-7 0,15-9 0,3-16 0,-5-19 0,-13-10 0,-20-14 0,-22-5 0,-25 3 0,-17 8 0,-9 18 0,5 18 0,17 19 0,19 13 0,25 8 0,21 1 0,17-10 0,14-13 0,2-12 0,-9-14 0,-16-9 0,-17-9 0,-17-6 0,-19-2 0,-18 8 0,-11 8 0,-1 12 0,16 15 0,19 12 0,17 10 0,22 6 0,14-6 0,15-11 0,4-12 0,-5-18 0,-12-9 0,-20-9 0,-16-2 0,-18 2 0,-16 1 0,-18 8 0,-13 13 0,-1 18 0,12 15 0,21 11 0,20 2 0,17-4 0,13-7 0,16-11 0,10-16 0,4-16 0,-6-17 0,-16-11 0,-20-6 0,-23 2 0,-28 8 0,-28 9 0,-23 15 0,43 15 0,0 4 0,-38 20 0,29 18 0,36 4 0,36-5 0,31-9 0,29-17 0,17-18 0,4-21 0,-18-14 0,-28-4 0,-31 4 0,-31 8 0,-25 8 0,-30 10 0,-20 15 0,-4 14 0,20 15 0,34 5 0,36 0 0,31-7 0,23-12 0,17-15 0,-1-17 0,-13-12 0,-20-5 0,-24 0 0,-21 4 0,-17 9 0,-12 9 0,1 15 0,12 12 0,18 12 0,27 8 0,32 3 0,44-4 0,-22-23 0,6-5 0,11-4 0,2-5 0,-2-4 0,-5-5 0,-16-2 0,-9-4 0,0-19 0,-55-7 0,-38 0 0,-26 5 0,-15 11 0,5 21 0,19 12 0,22 16 0,24 10 0,19 8 0,14 2 0,16-7 0,13-12 0,2-19 0,-5-18 0,-16-16 0,-22-10 0,-18-1 0,-9 9 0,-3 14 0,4 14 0,5 15 0,4 13 0,7 7 0,12 1 0,13-6 0,11-12 0,-1-13 0,-9-15 0,-12-10 0,-19-12 0,-15-5 0,-13 5 0,-9 8 0,3 13 0,4 17 0,11 17 0,11 17 0,13 10 0,20-5 0,16-11 0,8-15 0,-2-14 0,-15-13 0,-15-14 0,-17-12 0,-17-2 0,-19 1 0,-27 12 0,-17 13 0,-3 10 0,12 13 0,26 6 0,23 7 0,14 1 0,10-6 0,1-5 0,1-11 0,-1-8 0,-1-11 0,-4-13 0,-9-11 0,-16-5 0,-24 3 0,-20 9 0,-13 16 0,0 18 0,16 17 0,18 14 0,20 6 0,15 2 0,9-9 0,5-13 0,2-18 0,0-18 0,-3-13 0,-7-10 0,-13-4 0,-14 4 0,-11 11 0,0 17 0,6 19 0,15 20 0,15 13 0,19 4 0,14-5 0,14-14 0,9-15 0,2-15 0,-5-13 0,-14-8 0,-11-5 0,-12-4 0,-9 1 0,-13 3 0,5 19 0,-3 20 0,16 24 0,11 13 0,21 1 0,22-7 0,15-13 0,1-19 0,-15-15 0,-20-17 0,-22-8 0,-16-3 0,-14 3 0,-11 11 0,-10 13 0,-6 15 0,1 18 0,9 14 0,14 8 0,22 7 0,21-7 0,26-8 0,18-15 0,7-22 0,-8-19 0,-21-17 0,-25-12 0,-30-2 0,-20 6 0,-14 11 0,-5 17 0,3 18 0,10 14 0,12 14 0,15 9 0,15 6 0,12 1 0,8-10 0,3-13 0,-3-18 0,-3-17 0,-5-14 0,-7-13 0,-14-6 0,-18 0 0,-16 5 0,-19 13 0,-16 11 0,-8 19 0,8 18 0,22 12 0,30 11 0,36 2 0,33-7 0,39-10 0,-30-22 0,4-7 0,1-5 0,-1-6 0,-6-4 0,-5-6 0,16-25 0,-50-3 0,-37-1 0,-31 8 0,-18 9 0,-7 14 0,6 18 0,18 17 0,19 16 0,19 14 0,17 2 0,14-3 0,14-14 0,13-15 0,10-16 0,0-17 0,-5-13 0,-16-10 0,-17-3 0,-20 5 0,-16 13 0,-18 13 0,-15 19 0,-3 14 0,5 16 0,18 10 0,22 1 0,21-9 0,14-13 0,10-17 0,4-21 0,-3-16 0,-9-18 0,-15-7 0,-22 0 0,-23 4 0,-23 11 0,-15 14 0,1 18 0,15 18 0,23 14 0,22 11 0,21 2 0,18-4 0,19-11 0,15-14 0,6-18 0,-6-16 0,-16-12 0,-23-7 0,-24-2 0,-21 1 0,-16 8 0,-16 11 0,-12 16 0,-6 20 0,7 13 0,21 12 0,29 2 0,28-4 0,25-6 0,20-13 0,14-15 0,2-15 0,-14-13 0,-23-9 0,-31-5 0,-28-3 0,-28 3 0,-24 12 0,-8 20 0,8 25 0,24 23 0,36 18 0,37 12 0,32-2 0,25-18 0,15-22 0,4-28 0,-9-22 0,-23-15 0,-29-15 0,-32-10 0,-22 1 0,-3 11 0,1 22 0,15 28 0,20 26 0,20 15 0,23 3 0,13-9 0,-1-18 0,-20-16 0,-23-18 0,-22-10 0,-23-3 0,-24 0 0,-20 11 0,-10 11 0,4 15 0,19 17 0,19 15 0,22 9 0,20-2 0,14-6 0,3-16 0,-1-10 0,-15-10 0,-6-8 0,-9-6 0,-3-4 0,-2 1 0,-3 5 0,-1 7 0,-1 11 0,2 6 0,7 9 0,12 6 0,12-4 0,8-6 0,5-10 0,-3-13 0,-8-11 0,-11-9 0,-15-7 0,-12-1 0,-10 5 0,-14 9 0,-7 11 0,-3 10 0,7 13 0,14 11 0,18 6 0,15-1 0,10-10 0,1-12 0,-1-15 0,-4-15 0,-4-13 0,-10-13 0,-20-3 0,-31 2 0,-35 10 0,26 25 0,-4 6 0,-8 5 0,0 7 0,2 5 0,3 6 0,12 1 0,7 6 0,-6 26 0,46-2 0,36-8 0,24-12 0,13-19 0,-2-20 0,-15-20 0,-21-14 0,-24-6 0,-25-4 0,-25 6 0,-20 10 0,-1 19 0,13 21 0,25 21 0,30 16 0,30 9 0,35 2 0,-16-26 0,4-4 0,7-3 0,2-5 0,0-5 0,-1-4 0,36-11 0,-37-11 0,-34-6 0,-28-3 0,-18 2 0,-10 6 0,-5 11 0,8 14 0,5 15 0,10 15 0,12 16 0,13 10 0,11-4 0,6-14 0,1-18 0,-5-16 0,-7-13 0,-4-11 0,-6-13 0,-4-8 0,-1-4 0,-8 4 0,2 16 0,-7 9 0,-3 18 0,-6 9 0,-1 11 0,5 6 0,9-3 0,10-8 0,6-7 0,6-7 0,0-11 0,-2-12 0,-3-8 0,-9-8 0,-11 1 0,-11 8 0,-11 8 0,-7 9 0,-5 14 0,3 10 0,10 6 0,13 5 0,17-2 0,16-5 0,15-5 0,18-8 0,8-8 0,-5-11 0,-15-11 0,-24-11 0,-19-6 0,-24-1 0,-20 5 0,-19 11 0,-3 13 0,11 19 0,18 14 0,24 12 0,23 9 0,24 2 0,26-4 0,22-9 0,12-16 0,-2-18 0,-18-17 0,-25-11 0,-23-10 0,-18-5 0,-11 4 0,-3 10 0,-3 12 0,0 14 0,1 16 0,2 10 0,3 12 0,10 4 0,9-6 0,12-8 0,13-12 0,8-14 0,0-10 0,-10-10 0,-14-15 0,-24-6 0,-17-5 0,-22-1 0,-19 11 0,-9 12 0,0 19 0,16 21 0,23 15 0,29 14 0,28 0 0,19-5 0,12-14 0,0-19 0,-9-19 0,-15-17 0,-18-16 0,-13-12 0,-14-10 0,-8 4 0,-5 16 0,-3 21 0,2 21 0,1 17 0,6 15 0,14 12 0,16-1 0,19-6 0,17-16 0,10-16 0,-4-13 0,-15-11 0,-20-6 0,-24-3 0,-20 4 0,-22 8 0,-18 10 0,-4 13 0,10 14 0,22 12 0,28 14 0,25 4 0,22-4 0,19-9 0,11-15 0,2-15 0,-7-14 0,-18-12 0,-21-9 0,-24-3 0,-22-1 0,-20 7 0,-21 11 0,-9 16 0,2 17 0,18 13 0,24 15 0,27 9 0,27 2 0,20-6 0,18-15 0,3-18 0,-8-20 0,-15-16 0,-21-14 0,-25-10 0,-22-3 0,-36 3 0,16 25 0,-6 5 0,-11 5 0,-4 5 0,-5 5 0,2 5 0,7 5 0,4 4 0,-24 24 0,43 9 0,35 4 0,31-1 0,26-4 0,28-10 0,-26-21 0,2-5 0,4-4 0,-1-4 0,-1-4 0,-4-5 0,27-15 0,-37-8 0,-30-5 0,-25 0 0,-18 5 0,-15 10 0,-10 16 0,0 12 0,7 15 0,13 12 0,16 7 0,17 4 0,15-4 0,17-8 0,13-9 0,5-13 0,-4-14 0,-11-14 0,-11-15 0,-18-14 0,-18-3 0,-20 4 0,-19 13 0,-12 19 0,-3 14 0,10 17 0,17 10 0,20 8 0,24 5 0,19 0 0,17-2 0,19-11 0,22-16 0,16-20 0,-47-3 0,-1-4 0,31-23 0,-32-8 0,-34 0 0,-26 1 0,-24 6 0,-15 10 0,-11 12 0,-4 18 0,11 12 0,11 12 0,19 12 0,24 4 0,21 2 0,23-7 0,14-11 0,8-15 0,5-16 0,0-16 0,-8-10 0,-17-7 0,-19-3 0,-17 1 0,-16 2 0,-19 5 0,-28 6 0,-36 9 0,35 15 0,-2 5 0,0 3 0,3 5 0,-31 19 0,43 10 0,41 1 0,34 2 0,29-4 0,30-11 0,-40-17 0,2-3 0,43-6 0,-26-11 0,-34-10 0,-34-11 0,-28-8 0,-35-8 0,14 24 0,-6 4 0,-10 1 0,-4 4 0,-4 4 0,-1 4 0,4 6 0,3 5 0,12 3 0,5 4 0,-15 19 0,34 11 0,34 5 0,22 0 0,20-5 0,25-10 0,21-15 0,-42-13 0,0-3 0,41-12 0,-27-11 0,-32-14 0,-30-6 0,-17-1 0,-8 7 0,-1 16 0,4 12 0,1 13 0,0 10 0,1 12 0,5 7 0,11 4 0,13-4 0,12-7 0,10-7 0,3-10 0,-2-9 0,-9-9 0,-8-5 0,-9-6 0,-7-1 0,-3 0 0,-1 2 0,-1 5 0,-5 5 0,-5 0 0,-12-3 0,-14 1 0,-5-1 0,2 3 0,12 5 0,15 4 0,8 7 0,1 9 0,-2 9 0,0 9 0,3 5 0,4 1 0,7-4 0,6-9 0,10-10 0,16-8 0,11-13 0,14-13 0,1-13 0,-10-10 0,-15-2 0,-20 3 0,-13 6 0,-13 6 0,-9 2 0,-12 1 0,-10 0 0,-8 4 0,-4 6 0,-3 12 0,0 11 0,6 8 0,9 12 0,13 5 0,16 7 0,14 4 0,14-5 0,13-12 0,9-11 0,5-13 0,-2-10 0,-9-7 0,-14-8 0,-13-9 0,-11-1 0,-9 3 0,-8 8 0,-13 10 0,-10 5 0,-13 5 0,-8 5 0,6 3 0,17 4 0,19 0 0,19 2 0,4-8 0,2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5T05:12:26.094"/>
    </inkml:context>
    <inkml:brush xml:id="br0">
      <inkml:brushProperty name="width" value="0.05" units="cm"/>
      <inkml:brushProperty name="height" value="0.05" units="cm"/>
      <inkml:brushProperty name="color" value="#E71224"/>
    </inkml:brush>
  </inkml:definitions>
  <inkml:trace contextRef="#ctx0" brushRef="#br0">457 1 24575,'-3'28'0,"-7"18"0,-9 28 0,-7 20 0,-3 12 0,-2 5 0,2-1 0,3-10 0,6-16 0,3 1 0,5-11 0,0 1 0,-5 13 0,0-9 0,-5 11 0,-3 7 0,-1 6 0,0 1 0,1 1 0,2-4 0,5-6 0,5-8 0,4 15 0,7-5 0,3-5 0,2-5 0,-1-4-847,-2 14 1,1-7 0,1 5 846,0-14 0,0 7 0,0 1 0,0-5 0,2-10 0,4 25 0,3-10 404,0-1 1,4-2-405,2-7 0,3-3 209,3-3 0,3-1-209,4 3 0,3-1 0,1 0 0,3 0 0,2 0 0,1-2 656,1-5 0,2-3-656,0-5 0,4-3 0,3-3 0,2-3 0,4-3 0,2-3 0,3-3 0,2-3 0,2-3 0,1-3 0,1-1 0,1-1 0,2-1 0,2-2 0,3 0 0,1-2 0,3-1 0,1-2 0,5-1 0,2-1 0,3-2 0,1-2 0,1 0 0,2-1 0,1-2 0,1 0 0,-1-1 0,1-2 0,2-1 0,0-1 0,-32-4 0,1 0 0,0-1 0,32 2 0,-1-2 0,0 0 0,0-2 0,-2 2 0,-1-2 0,1-3 0,-1-1 0,0-3 0,1-3 0,1-4 0,1-5-212,-31 3 1,0-3-1,0-2 212,4-2 0,1-2 0,0 0 0,3-3 0,-1 0 0,1 0 0,-1-2 0,-1 1 0,-1-2 0,-3 0 0,-2-1 0,-2-2 0,22-17 0,-6-5 0,-10-1 0,-7-4 0,-10 0 0,-6-2 0,-7 1 0,-6-3 0,-5-3 0,-6-3 0,-5-3 0,-5-3 0,-3-7 0,-4-1 0,-3-6 0,-3-1 0,-3-4 0,-4-2 0,-1 30 0,-1 0 0,-3 0 62,-2-2 1,-2 0 0,-3 0-63,-2 0 0,-2-1 0,-1 1 0,-2 1 0,-2 0 0,-1 1 0,-1 0 0,-1 1 0,-2 0 0,-2 0 0,-1 1 0,-2 0 0,-2 1 0,-3 2 0,-1-1 0,-2 1 0,-2 0 0,-1 1 0,-3 0 0,-2 2 0,-2 0 0,-3 1 0,-1 1 0,-3 1-298,-1 1 0,-3 0 1,-1 2 297,-1 0 0,-1 2 0,-1 0 0,3 3 0,-1 0 0,0 2 0,4 3 0,0 0 0,1 2-70,5 2 1,0 1-1,1 2 70,-24-14 0,0 2 0,5 2 0,0 3 0,3 3 0,1 1 0,2 2 0,1 1 0,3 2 0,1 1 211,4 2 0,2 2-211,5 3 0,3 2 904,-40-15-904,13 9 223,7 9-223,5 8 0,2 7 0,0 6 0,-9 0 0,-15 1 0,36 0 0,-1 1 0,-6-1 0,0 1 0,-2 0 0,1 0 0,1-1 0,1 0 0,3-1 0,1 0 0,-43 0 0,12 0 0,15 0 0,16 0 0,7 0 0,7 2 0,0 1 0,0 0 0,0 2 0,-3-2 0,2 0 0,-2-1 0,5-2 0,4 0 0,4-2 0,5-4 0,1-4 0,0-3 0,-3-4 0,-4 1 0,1 1 0,3-1 0,4 3 0,3 2 0,2 2 0,3 3 0,5 1 0,2 0 0,1 0 0,3 0 0,-1 0 0,2 2 0,0 0 0,1-2 0,1-1 0,3 1 0,-1 3 0,1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5T05:13:26.626"/>
    </inkml:context>
    <inkml:brush xml:id="br0">
      <inkml:brushProperty name="width" value="0.05" units="cm"/>
      <inkml:brushProperty name="height" value="0.05" units="cm"/>
      <inkml:brushProperty name="color" value="#E71224"/>
    </inkml:brush>
  </inkml:definitions>
  <inkml:trace contextRef="#ctx0" brushRef="#br0">231 48 24575,'-3'8'0,"-2"3"0,-3 5 0,-7 10 0,-5 13 0,-8 15 0,-6 17 0,-1 14 0,19-37 0,3 2 0,0 1 0,3 2 0,2 3 0,2 1 0,1-1 0,1 1 0,0 0 0,1 1 0,2 0 0,2 1 0,1-1 0,3 0 0,4 3 0,3-1 0,4 0 0,3-1 0,2 0 0,2-1 0,3-2 0,3 0 0,2-1 0,4 0 0,3 3 0,4 0 0,6 1 0,4-2 0,5-1 0,5-3 0,7-3 0,5-5 0,10-3 0,5-7 0,-26-13 0,2-4 0,2-1-195,3-2 0,3-3 0,0-1 195,4-3 0,0-1 0,1-1 0,1-2 0,1-2 0,-1-1 0,0 1 0,1-1 0,-2-1 0,-1-1 0,-1-1 0,-1-1 0,-3-3 0,1-1 0,-2-2 0,-2-1 0,-2-1 0,1-2 0,29-10 0,-2-3 0,-7-1 0,-4-2 0,-7 1 0,-3-2 0,-9 0 0,-3 0 0,-6 0 0,-3-2 0,-6 2 0,-4-2 0,27-28 585,-13-1-585,-14-2 0,-9 0 0,-4 0 0,-8 0 0,-1-1 0,-3-8 0,-5-4 0,-5-2 0,-9 4 0,-9 8 0,-6 5 0,-6 5 0,-5 0 0,1 2 0,0 3 0,1 2 0,2 3 0,-2 0 0,-4 0 0,-6 0 0,-6 0 0,-4 1 0,-9 2 0,-6 2 0,-6 1 0,-5 3 0,-4 1 0,-4 4 0,-8 2 0,-7 1 0,42 17 0,-1 1 0,-5 1 0,-1 1 0,-5 1 0,-1 3 0,-5 1 0,-1 1 0,-2 1 0,-1 1 0,2 1 0,1 0 0,4 0 0,1 0 0,6 0 0,1 0 0,5 0 0,1 0 0,-46 0 0,9 0 0,3 0 0,4 0 0,4 3 0,2 0 0,6 1 0,5-2 0,7-2 0,9 0 0,8 0 0,5 0 0,0 0 0,0 0 0,-2 0 0,0 0 0,2 0 0,2 0 0,4 0 0,6-1 0,3-2 0,6-1 0,2-2 0,3 3 0,1-1 0,0 1 0,-1 0 0,-3-2 0,-1-1 0,0 1 0,3-2 0,3 2 0,3 1 0,0-1 0,0-1 0,0-1 0,-3-4 0,3 5 0,-2-3 0,2 6 0,1-2 0,-1-1 0,-2 0 0,0-1 0,0 1 0,0 2 0,4 1 0,-3 0 0,3 0 0,-4 1 0,6 0 0,-3-1 0,2 0 0,-2-1 0,-4 0 0,3 2 0,-4-3 0,5 2 0,-1-2 0,0 0 0,-1 0 0,4 2 0,-1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D20D34-A8A5-F446-ADA2-100CED0330B7}" type="datetimeFigureOut">
              <a:rPr lang="en-US" smtClean="0"/>
              <a:pPr/>
              <a:t>3/20/24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9D690A-BF1D-D946-88A8-1A6993DFA054}" type="slidenum">
              <a:rPr lang="en-US" smtClean="0"/>
              <a:pPr/>
              <a:t>‹#›</a:t>
            </a:fld>
            <a:endParaRPr lang="en-US" dirty="0"/>
          </a:p>
        </p:txBody>
      </p:sp>
    </p:spTree>
    <p:extLst>
      <p:ext uri="{BB962C8B-B14F-4D97-AF65-F5344CB8AC3E}">
        <p14:creationId xmlns:p14="http://schemas.microsoft.com/office/powerpoint/2010/main" val="203708594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p:txBody>
          <a:bodyPr/>
          <a:lstStyle/>
          <a:p>
            <a:fld id="{C5A657C4-4E1C-DE49-A5EC-247E36EE55D6}" type="datetime1">
              <a:rPr lang="en-US" smtClean="0"/>
              <a:pPr/>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515A3B19-33F6-8442-B259-333FFABC24FE}" type="datetime1">
              <a:rPr lang="en-US" smtClean="0"/>
              <a:pPr/>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D57D754D-D7A3-554B-B6BC-656E148FB02A}" type="datetime1">
              <a:rPr lang="en-US" smtClean="0"/>
              <a:pPr/>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4"/>
          <p:cNvSpPr>
            <a:spLocks noGrp="1"/>
          </p:cNvSpPr>
          <p:nvPr>
            <p:ph type="dt" sz="half" idx="10"/>
          </p:nvPr>
        </p:nvSpPr>
        <p:spPr/>
        <p:txBody>
          <a:bodyPr/>
          <a:lstStyle/>
          <a:p>
            <a:fld id="{F652B526-E8C5-D046-BC97-F3487B38D517}" type="datetime1">
              <a:rPr lang="en-US" smtClean="0"/>
              <a:pPr/>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972FE2D3-794C-9241-B052-9D4031278779}" type="datetime1">
              <a:rPr lang="en-US" smtClean="0"/>
              <a:pPr/>
              <a:t>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p:cNvSpPr>
            <a:spLocks noGrp="1"/>
          </p:cNvSpPr>
          <p:nvPr>
            <p:ph type="dt" sz="half" idx="10"/>
          </p:nvPr>
        </p:nvSpPr>
        <p:spPr/>
        <p:txBody>
          <a:bodyPr/>
          <a:lstStyle/>
          <a:p>
            <a:fld id="{15615A99-6E1F-ED40-853D-9051BB57A3DA}" type="datetime1">
              <a:rPr lang="en-US" smtClean="0"/>
              <a:pPr/>
              <a:t>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527EAE-7398-484D-B733-9BF0D4574176}" type="datetime1">
              <a:rPr lang="en-US" smtClean="0"/>
              <a:pPr/>
              <a:t>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2C2DD82C-2987-4B4B-BFC0-72D17400573A}" type="datetime1">
              <a:rPr lang="en-US" smtClean="0"/>
              <a:pPr/>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5765FC31-CA94-5843-A26D-75EEA0F46B50}" type="datetime1">
              <a:rPr lang="en-US" smtClean="0"/>
              <a:pPr/>
              <a:t>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667D4717-47B2-BC4E-83CD-05BCEBFEF7B7}" type="datetime1">
              <a:rPr lang="en-US" smtClean="0"/>
              <a:pPr/>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81829E2E-2FE9-664F-8BBA-DA19FE223B94}" type="datetime1">
              <a:rPr lang="en-US" smtClean="0"/>
              <a:pPr/>
              <a:t>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7FFF5-84EA-5E45-B968-0D6725F43E2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15962"/>
          </a:xfrm>
          <a:prstGeom prst="rect">
            <a:avLst/>
          </a:prstGeom>
        </p:spPr>
        <p:txBody>
          <a:bodyPr vert="horz" lIns="91440" tIns="45720" rIns="91440" bIns="45720" rtlCol="0" anchor="ctr">
            <a:normAutofit/>
          </a:bodyPr>
          <a:lstStyle/>
          <a:p>
            <a:r>
              <a:rPr lang="en-AU" dirty="0"/>
              <a:t>Click to edit Master title style</a:t>
            </a:r>
            <a:endParaRPr lang="en-US" dirty="0"/>
          </a:p>
        </p:txBody>
      </p:sp>
      <p:sp>
        <p:nvSpPr>
          <p:cNvPr id="3" name="Text Placeholder 2"/>
          <p:cNvSpPr>
            <a:spLocks noGrp="1"/>
          </p:cNvSpPr>
          <p:nvPr>
            <p:ph type="body" idx="1"/>
          </p:nvPr>
        </p:nvSpPr>
        <p:spPr>
          <a:xfrm>
            <a:off x="457200" y="1143000"/>
            <a:ext cx="8229600" cy="4830763"/>
          </a:xfrm>
          <a:prstGeom prst="rect">
            <a:avLst/>
          </a:prstGeom>
        </p:spPr>
        <p:txBody>
          <a:bodyPr vert="horz" lIns="91440" tIns="45720" rIns="91440" bIns="45720" rtlCol="0">
            <a:norm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1E96CD-8832-8746-91A3-D4AE58C4F85F}" type="datetime1">
              <a:rPr lang="en-US" smtClean="0"/>
              <a:pPr/>
              <a:t>3/20/24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900">
                <a:solidFill>
                  <a:schemeClr val="tx1">
                    <a:tint val="75000"/>
                  </a:schemeClr>
                </a:solidFill>
                <a:latin typeface="Arial"/>
                <a:cs typeface="Arial"/>
              </a:defRPr>
            </a:lvl1pPr>
          </a:lstStyle>
          <a:p>
            <a:fld id="{0AE59E01-3D0C-6247-A7BF-DB987AE2E1EC}" type="slidenum">
              <a:rPr lang="en-US" smtClean="0"/>
              <a:pPr/>
              <a:t>‹#›</a:t>
            </a:fld>
            <a:endParaRPr lang="en-US" dirty="0"/>
          </a:p>
        </p:txBody>
      </p:sp>
      <p:pic>
        <p:nvPicPr>
          <p:cNvPr id="7" name="Picture 6" descr="APS_Logo.jpg"/>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4046943" y="6429326"/>
            <a:ext cx="978408" cy="37185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3600" b="1" kern="1200">
          <a:solidFill>
            <a:srgbClr val="086D6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rhdaniels@bigpond.com" TargetMode="Externa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customXml" Target="../ink/ink1.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customXml" Target="../ink/ink2.xml"/><Relationship Id="rId7" Type="http://schemas.openxmlformats.org/officeDocument/2006/relationships/customXml" Target="../ink/ink4.xml"/><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customXml" Target="../ink/ink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smh.com.au/national/doom-with-a-view-the-chainsaw-vandals-killing-trees-for-a-better-outlook-2023110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bc.net.au/news/2024-03-19/trees-vandalised-on-monterey-balmoral-waterfronts/103605682"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theleader.com.au/story/7352186/station-fig-trees-cut-down" TargetMode="External"/><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smh.com.au/national/nsw/sydney-s-leafy-suburbs-are-no-longer-where-you-think-20231226-p5etow.html"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hyperlink" Target="http://www.sutherlandshire.nsw.gov.au/__data/assets/pdf_file/0010/4411/Urban-Tree-and-Bushland-Policy-and-Schedules-Adopted-November-2021.pdf" TargetMode="External"/><Relationship Id="rId2" Type="http://schemas.openxmlformats.org/officeDocument/2006/relationships/image" Target="../media/image46.JP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planningalerts.org.au/"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49.png"/><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customXml" Target="../ink/ink6.xml"/><Relationship Id="rId5" Type="http://schemas.openxmlformats.org/officeDocument/2006/relationships/image" Target="../media/image48.png"/><Relationship Id="rId4" Type="http://schemas.openxmlformats.org/officeDocument/2006/relationships/customXml" Target="../ink/ink5.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458200" cy="1470025"/>
          </a:xfrm>
        </p:spPr>
        <p:txBody>
          <a:bodyPr>
            <a:normAutofit fontScale="90000"/>
          </a:bodyPr>
          <a:lstStyle/>
          <a:p>
            <a:r>
              <a:rPr lang="en-US" sz="4000" dirty="0"/>
              <a:t>Saving our street trees: </a:t>
            </a:r>
            <a:br>
              <a:rPr lang="en-US" sz="4000" dirty="0"/>
            </a:br>
            <a:r>
              <a:rPr lang="en-US" sz="4000" dirty="0"/>
              <a:t>what’s going on and what we can do</a:t>
            </a:r>
            <a:br>
              <a:rPr lang="en-US" sz="4000" b="1" dirty="0"/>
            </a:br>
            <a:endParaRPr lang="en-US" sz="3200" b="1" dirty="0"/>
          </a:p>
        </p:txBody>
      </p:sp>
      <p:sp>
        <p:nvSpPr>
          <p:cNvPr id="3" name="Subtitle 2"/>
          <p:cNvSpPr>
            <a:spLocks noGrp="1"/>
          </p:cNvSpPr>
          <p:nvPr>
            <p:ph type="subTitle" idx="1"/>
          </p:nvPr>
        </p:nvSpPr>
        <p:spPr>
          <a:xfrm>
            <a:off x="381000" y="5157136"/>
            <a:ext cx="6400800" cy="1152184"/>
          </a:xfrm>
        </p:spPr>
        <p:txBody>
          <a:bodyPr/>
          <a:lstStyle/>
          <a:p>
            <a:pPr algn="l"/>
            <a:r>
              <a:rPr lang="en-US" dirty="0">
                <a:solidFill>
                  <a:schemeClr val="tx1"/>
                </a:solidFill>
              </a:rPr>
              <a:t>Rhonda Daniels, Australian Plants Society</a:t>
            </a:r>
          </a:p>
          <a:p>
            <a:pPr algn="l"/>
            <a:r>
              <a:rPr lang="en-US" dirty="0">
                <a:solidFill>
                  <a:schemeClr val="tx1"/>
                </a:solidFill>
                <a:hlinkClick r:id="rId2"/>
              </a:rPr>
              <a:t>rhdaniels@bigpond.com</a:t>
            </a:r>
            <a:r>
              <a:rPr lang="en-US" dirty="0">
                <a:solidFill>
                  <a:schemeClr val="tx1"/>
                </a:solidFill>
              </a:rPr>
              <a:t> </a:t>
            </a:r>
          </a:p>
        </p:txBody>
      </p:sp>
      <p:sp>
        <p:nvSpPr>
          <p:cNvPr id="8" name="Rectangle 7"/>
          <p:cNvSpPr/>
          <p:nvPr/>
        </p:nvSpPr>
        <p:spPr>
          <a:xfrm>
            <a:off x="7162800" y="6400800"/>
            <a:ext cx="1905000"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APS_Log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07904" y="6099756"/>
            <a:ext cx="1785966" cy="678779"/>
          </a:xfrm>
          <a:prstGeom prst="rect">
            <a:avLst/>
          </a:prstGeom>
        </p:spPr>
      </p:pic>
      <p:pic>
        <p:nvPicPr>
          <p:cNvPr id="4" name="Content Placeholder 10">
            <a:extLst>
              <a:ext uri="{FF2B5EF4-FFF2-40B4-BE49-F238E27FC236}">
                <a16:creationId xmlns:a16="http://schemas.microsoft.com/office/drawing/2014/main" id="{C3640F5B-1572-FEC8-E21D-A5A370D6EEC1}"/>
              </a:ext>
            </a:extLst>
          </p:cNvPr>
          <p:cNvPicPr>
            <a:picLocks noChangeAspect="1"/>
          </p:cNvPicPr>
          <p:nvPr/>
        </p:nvPicPr>
        <p:blipFill>
          <a:blip r:embed="rId4"/>
          <a:stretch>
            <a:fillRect/>
          </a:stretch>
        </p:blipFill>
        <p:spPr>
          <a:xfrm rot="5400000">
            <a:off x="5332668" y="2060687"/>
            <a:ext cx="3388487" cy="2541365"/>
          </a:xfrm>
          <a:prstGeom prst="rect">
            <a:avLst/>
          </a:prstGeom>
          <a:ln>
            <a:solidFill>
              <a:schemeClr val="bg1">
                <a:lumMod val="85000"/>
              </a:schemeClr>
            </a:solidFill>
          </a:ln>
        </p:spPr>
      </p:pic>
      <p:pic>
        <p:nvPicPr>
          <p:cNvPr id="6" name="Content Placeholder 5">
            <a:extLst>
              <a:ext uri="{FF2B5EF4-FFF2-40B4-BE49-F238E27FC236}">
                <a16:creationId xmlns:a16="http://schemas.microsoft.com/office/drawing/2014/main" id="{EDF0F073-247B-6168-2D5F-C07D4B31A938}"/>
              </a:ext>
            </a:extLst>
          </p:cNvPr>
          <p:cNvPicPr>
            <a:picLocks noChangeAspect="1"/>
          </p:cNvPicPr>
          <p:nvPr/>
        </p:nvPicPr>
        <p:blipFill>
          <a:blip r:embed="rId5"/>
          <a:stretch>
            <a:fillRect/>
          </a:stretch>
        </p:blipFill>
        <p:spPr>
          <a:xfrm rot="5400000">
            <a:off x="116507" y="2064298"/>
            <a:ext cx="3384360" cy="2538270"/>
          </a:xfrm>
          <a:prstGeom prst="rect">
            <a:avLst/>
          </a:prstGeom>
        </p:spPr>
      </p:pic>
      <p:pic>
        <p:nvPicPr>
          <p:cNvPr id="7" name="Picture 6">
            <a:extLst>
              <a:ext uri="{FF2B5EF4-FFF2-40B4-BE49-F238E27FC236}">
                <a16:creationId xmlns:a16="http://schemas.microsoft.com/office/drawing/2014/main" id="{41D5E678-6A46-DD36-AAE0-012C9E45A285}"/>
              </a:ext>
            </a:extLst>
          </p:cNvPr>
          <p:cNvPicPr>
            <a:picLocks noChangeAspect="1"/>
          </p:cNvPicPr>
          <p:nvPr/>
        </p:nvPicPr>
        <p:blipFill rotWithShape="1">
          <a:blip r:embed="rId6"/>
          <a:srcRect l="15767" r="12822"/>
          <a:stretch/>
        </p:blipFill>
        <p:spPr>
          <a:xfrm>
            <a:off x="3203848" y="1627806"/>
            <a:ext cx="2426355" cy="3397807"/>
          </a:xfrm>
          <a:prstGeom prst="rect">
            <a:avLst/>
          </a:prstGeom>
        </p:spPr>
      </p:pic>
    </p:spTree>
    <p:extLst>
      <p:ext uri="{BB962C8B-B14F-4D97-AF65-F5344CB8AC3E}">
        <p14:creationId xmlns:p14="http://schemas.microsoft.com/office/powerpoint/2010/main" val="1341149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57199" y="3850828"/>
            <a:ext cx="8229600" cy="3096344"/>
          </a:xfrm>
        </p:spPr>
        <p:txBody>
          <a:bodyPr>
            <a:normAutofit/>
          </a:bodyPr>
          <a:lstStyle/>
          <a:p>
            <a:pPr>
              <a:lnSpc>
                <a:spcPct val="140000"/>
              </a:lnSpc>
              <a:spcBef>
                <a:spcPts val="0"/>
              </a:spcBef>
            </a:pPr>
            <a:r>
              <a:rPr lang="en-US" sz="2400" dirty="0"/>
              <a:t>Why our street trees are important</a:t>
            </a:r>
          </a:p>
          <a:p>
            <a:pPr>
              <a:lnSpc>
                <a:spcPct val="140000"/>
              </a:lnSpc>
              <a:spcBef>
                <a:spcPts val="0"/>
              </a:spcBef>
            </a:pPr>
            <a:r>
              <a:rPr lang="en-US" sz="2400" dirty="0"/>
              <a:t>Challenges and threats</a:t>
            </a:r>
          </a:p>
          <a:p>
            <a:pPr>
              <a:lnSpc>
                <a:spcPct val="140000"/>
              </a:lnSpc>
              <a:spcBef>
                <a:spcPts val="0"/>
              </a:spcBef>
            </a:pPr>
            <a:r>
              <a:rPr lang="en-US" sz="2400" dirty="0"/>
              <a:t>Govt policy – state and local</a:t>
            </a:r>
          </a:p>
          <a:p>
            <a:pPr>
              <a:lnSpc>
                <a:spcPct val="140000"/>
              </a:lnSpc>
              <a:spcBef>
                <a:spcPts val="0"/>
              </a:spcBef>
            </a:pPr>
            <a:r>
              <a:rPr lang="en-US" sz="2400" dirty="0"/>
              <a:t>Taking action – What we can do</a:t>
            </a:r>
          </a:p>
        </p:txBody>
      </p:sp>
      <p:sp>
        <p:nvSpPr>
          <p:cNvPr id="12" name="Slide Number Placeholder 11"/>
          <p:cNvSpPr>
            <a:spLocks noGrp="1"/>
          </p:cNvSpPr>
          <p:nvPr>
            <p:ph type="sldNum" sz="quarter" idx="12"/>
          </p:nvPr>
        </p:nvSpPr>
        <p:spPr/>
        <p:txBody>
          <a:bodyPr/>
          <a:lstStyle/>
          <a:p>
            <a:fld id="{2247FFF5-84EA-5E45-B968-0D6725F43E23}" type="slidenum">
              <a:rPr lang="en-US" smtClean="0"/>
              <a:pPr/>
              <a:t>2</a:t>
            </a:fld>
            <a:endParaRPr lang="en-US" dirty="0"/>
          </a:p>
        </p:txBody>
      </p:sp>
      <p:sp>
        <p:nvSpPr>
          <p:cNvPr id="7" name="TextBox 6"/>
          <p:cNvSpPr txBox="1"/>
          <p:nvPr/>
        </p:nvSpPr>
        <p:spPr>
          <a:xfrm>
            <a:off x="6153082" y="4283804"/>
            <a:ext cx="2811405" cy="369332"/>
          </a:xfrm>
          <a:prstGeom prst="rect">
            <a:avLst/>
          </a:prstGeom>
          <a:noFill/>
        </p:spPr>
        <p:txBody>
          <a:bodyPr wrap="square" rtlCol="0">
            <a:spAutoFit/>
          </a:bodyPr>
          <a:lstStyle/>
          <a:p>
            <a:r>
              <a:rPr lang="en-US" i="1" dirty="0">
                <a:solidFill>
                  <a:schemeClr val="bg1"/>
                </a:solidFill>
                <a:latin typeface="Arial"/>
                <a:cs typeface="Arial"/>
              </a:rPr>
              <a:t>Callicoma serratifolia </a:t>
            </a:r>
            <a:r>
              <a:rPr lang="en-US" sz="1400" i="1" dirty="0">
                <a:solidFill>
                  <a:schemeClr val="bg1"/>
                </a:solidFill>
                <a:latin typeface="Arial"/>
                <a:cs typeface="Arial"/>
              </a:rPr>
              <a:t>CD</a:t>
            </a:r>
          </a:p>
        </p:txBody>
      </p:sp>
      <p:sp>
        <p:nvSpPr>
          <p:cNvPr id="5" name="TextBox 4">
            <a:extLst>
              <a:ext uri="{FF2B5EF4-FFF2-40B4-BE49-F238E27FC236}">
                <a16:creationId xmlns:a16="http://schemas.microsoft.com/office/drawing/2014/main" id="{8046A07A-5758-4F2D-8278-DE216445B8CD}"/>
              </a:ext>
            </a:extLst>
          </p:cNvPr>
          <p:cNvSpPr txBox="1"/>
          <p:nvPr/>
        </p:nvSpPr>
        <p:spPr>
          <a:xfrm>
            <a:off x="2339752" y="1248922"/>
            <a:ext cx="1872208" cy="369332"/>
          </a:xfrm>
          <a:prstGeom prst="rect">
            <a:avLst/>
          </a:prstGeom>
          <a:noFill/>
        </p:spPr>
        <p:txBody>
          <a:bodyPr wrap="square" rtlCol="0">
            <a:spAutoFit/>
          </a:bodyPr>
          <a:lstStyle/>
          <a:p>
            <a:r>
              <a:rPr lang="en-US" dirty="0">
                <a:solidFill>
                  <a:srgbClr val="FF0000"/>
                </a:solidFill>
              </a:rPr>
              <a:t>Add roller coaster</a:t>
            </a:r>
          </a:p>
        </p:txBody>
      </p:sp>
      <p:pic>
        <p:nvPicPr>
          <p:cNvPr id="8" name="Picture 7">
            <a:extLst>
              <a:ext uri="{FF2B5EF4-FFF2-40B4-BE49-F238E27FC236}">
                <a16:creationId xmlns:a16="http://schemas.microsoft.com/office/drawing/2014/main" id="{62FF95B3-B40D-7A3F-E70E-45E1ACF4D451}"/>
              </a:ext>
            </a:extLst>
          </p:cNvPr>
          <p:cNvPicPr>
            <a:picLocks noChangeAspect="1"/>
          </p:cNvPicPr>
          <p:nvPr/>
        </p:nvPicPr>
        <p:blipFill rotWithShape="1">
          <a:blip r:embed="rId2">
            <a:duotone>
              <a:schemeClr val="accent2">
                <a:shade val="45000"/>
                <a:satMod val="135000"/>
              </a:schemeClr>
              <a:prstClr val="white"/>
            </a:duotone>
          </a:blip>
          <a:srcRect/>
          <a:stretch/>
        </p:blipFill>
        <p:spPr>
          <a:xfrm>
            <a:off x="1766054" y="1041856"/>
            <a:ext cx="5611891" cy="2675176"/>
          </a:xfrm>
          <a:prstGeom prst="rect">
            <a:avLst/>
          </a:prstGeom>
          <a:solidFill>
            <a:srgbClr val="FF0000"/>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Why street trees are important</a:t>
            </a:r>
          </a:p>
        </p:txBody>
      </p:sp>
      <p:sp>
        <p:nvSpPr>
          <p:cNvPr id="3" name="Content Placeholder 2"/>
          <p:cNvSpPr>
            <a:spLocks noGrp="1"/>
          </p:cNvSpPr>
          <p:nvPr>
            <p:ph idx="1"/>
          </p:nvPr>
        </p:nvSpPr>
        <p:spPr>
          <a:xfrm>
            <a:off x="457200" y="1262533"/>
            <a:ext cx="8507288" cy="4830763"/>
          </a:xfrm>
        </p:spPr>
        <p:txBody>
          <a:bodyPr>
            <a:normAutofit fontScale="70000" lnSpcReduction="20000"/>
          </a:bodyPr>
          <a:lstStyle/>
          <a:p>
            <a:pPr marL="0" indent="0">
              <a:lnSpc>
                <a:spcPct val="150000"/>
              </a:lnSpc>
              <a:spcBef>
                <a:spcPts val="0"/>
              </a:spcBef>
              <a:buNone/>
            </a:pPr>
            <a:r>
              <a:rPr lang="en-US" sz="2400" b="1" dirty="0"/>
              <a:t>For our health</a:t>
            </a:r>
          </a:p>
          <a:p>
            <a:pPr>
              <a:lnSpc>
                <a:spcPct val="150000"/>
              </a:lnSpc>
              <a:spcBef>
                <a:spcPts val="0"/>
              </a:spcBef>
            </a:pPr>
            <a:r>
              <a:rPr lang="en-US" sz="2400" dirty="0"/>
              <a:t>Physical health</a:t>
            </a:r>
          </a:p>
          <a:p>
            <a:pPr lvl="1">
              <a:lnSpc>
                <a:spcPct val="150000"/>
              </a:lnSpc>
              <a:spcBef>
                <a:spcPts val="0"/>
              </a:spcBef>
            </a:pPr>
            <a:r>
              <a:rPr lang="en-US" sz="2400" dirty="0"/>
              <a:t>Provide shade</a:t>
            </a:r>
          </a:p>
          <a:p>
            <a:pPr lvl="1">
              <a:lnSpc>
                <a:spcPct val="150000"/>
              </a:lnSpc>
              <a:spcBef>
                <a:spcPts val="0"/>
              </a:spcBef>
            </a:pPr>
            <a:r>
              <a:rPr lang="en-US" sz="2400" dirty="0"/>
              <a:t>Reduce air and surface temperatures</a:t>
            </a:r>
          </a:p>
          <a:p>
            <a:pPr lvl="1">
              <a:lnSpc>
                <a:spcPct val="150000"/>
              </a:lnSpc>
              <a:spcBef>
                <a:spcPts val="0"/>
              </a:spcBef>
            </a:pPr>
            <a:r>
              <a:rPr lang="en-US" sz="2400" dirty="0"/>
              <a:t>Encourage walking</a:t>
            </a:r>
          </a:p>
          <a:p>
            <a:pPr>
              <a:lnSpc>
                <a:spcPct val="150000"/>
              </a:lnSpc>
              <a:spcBef>
                <a:spcPts val="0"/>
              </a:spcBef>
            </a:pPr>
            <a:r>
              <a:rPr lang="en-US" sz="2400" dirty="0"/>
              <a:t>Mental health</a:t>
            </a:r>
          </a:p>
          <a:p>
            <a:pPr lvl="1">
              <a:lnSpc>
                <a:spcPct val="150000"/>
              </a:lnSpc>
              <a:spcBef>
                <a:spcPts val="0"/>
              </a:spcBef>
            </a:pPr>
            <a:r>
              <a:rPr lang="en-US" sz="2400" dirty="0"/>
              <a:t>Improve amenity and aesthetics</a:t>
            </a:r>
          </a:p>
          <a:p>
            <a:pPr lvl="1">
              <a:lnSpc>
                <a:spcPct val="150000"/>
              </a:lnSpc>
              <a:spcBef>
                <a:spcPts val="0"/>
              </a:spcBef>
            </a:pPr>
            <a:r>
              <a:rPr lang="en-US" sz="2400" dirty="0"/>
              <a:t>Contribute to local character</a:t>
            </a:r>
          </a:p>
          <a:p>
            <a:pPr lvl="1">
              <a:lnSpc>
                <a:spcPct val="150000"/>
              </a:lnSpc>
              <a:spcBef>
                <a:spcPts val="0"/>
              </a:spcBef>
            </a:pPr>
            <a:r>
              <a:rPr lang="en-US" sz="2400" dirty="0"/>
              <a:t>Provide privacy and screening</a:t>
            </a:r>
          </a:p>
          <a:p>
            <a:pPr>
              <a:lnSpc>
                <a:spcPct val="150000"/>
              </a:lnSpc>
              <a:spcBef>
                <a:spcPts val="0"/>
              </a:spcBef>
            </a:pPr>
            <a:r>
              <a:rPr lang="en-US" sz="2400" dirty="0"/>
              <a:t>Environmental health</a:t>
            </a:r>
          </a:p>
          <a:p>
            <a:pPr lvl="1">
              <a:lnSpc>
                <a:spcPct val="150000"/>
              </a:lnSpc>
              <a:spcBef>
                <a:spcPts val="0"/>
              </a:spcBef>
            </a:pPr>
            <a:r>
              <a:rPr lang="en-US" sz="2400" dirty="0"/>
              <a:t>Provide habitat for range of fauna</a:t>
            </a:r>
          </a:p>
          <a:p>
            <a:pPr lvl="1">
              <a:lnSpc>
                <a:spcPct val="150000"/>
              </a:lnSpc>
              <a:spcBef>
                <a:spcPts val="0"/>
              </a:spcBef>
            </a:pPr>
            <a:r>
              <a:rPr lang="en-US" sz="2400" dirty="0"/>
              <a:t>Clean the air</a:t>
            </a:r>
          </a:p>
          <a:p>
            <a:pPr lvl="1">
              <a:lnSpc>
                <a:spcPct val="150000"/>
              </a:lnSpc>
              <a:spcBef>
                <a:spcPts val="0"/>
              </a:spcBef>
            </a:pPr>
            <a:r>
              <a:rPr lang="en-US" sz="2400" dirty="0"/>
              <a:t>Store carbon</a:t>
            </a:r>
          </a:p>
          <a:p>
            <a:pPr lvl="1">
              <a:lnSpc>
                <a:spcPct val="150000"/>
              </a:lnSpc>
              <a:spcBef>
                <a:spcPts val="0"/>
              </a:spcBef>
            </a:pPr>
            <a:r>
              <a:rPr lang="en-US" sz="2400" dirty="0"/>
              <a:t>Reduce runoff</a:t>
            </a:r>
          </a:p>
          <a:p>
            <a:pPr marL="457200" lvl="1" indent="0">
              <a:lnSpc>
                <a:spcPct val="150000"/>
              </a:lnSpc>
              <a:spcBef>
                <a:spcPts val="0"/>
              </a:spcBef>
              <a:buNone/>
            </a:pPr>
            <a:endParaRPr lang="en-US" sz="2400" dirty="0"/>
          </a:p>
          <a:p>
            <a:pPr marL="457200" lvl="1" indent="0">
              <a:lnSpc>
                <a:spcPct val="150000"/>
              </a:lnSpc>
              <a:spcBef>
                <a:spcPts val="0"/>
              </a:spcBef>
              <a:buNone/>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3</a:t>
            </a:fld>
            <a:endParaRPr lang="en-US" dirty="0"/>
          </a:p>
        </p:txBody>
      </p:sp>
      <p:pic>
        <p:nvPicPr>
          <p:cNvPr id="5" name="Picture 4">
            <a:extLst>
              <a:ext uri="{FF2B5EF4-FFF2-40B4-BE49-F238E27FC236}">
                <a16:creationId xmlns:a16="http://schemas.microsoft.com/office/drawing/2014/main" id="{9878356B-5DD1-F02C-BC38-4DC34750A811}"/>
              </a:ext>
            </a:extLst>
          </p:cNvPr>
          <p:cNvPicPr>
            <a:picLocks noChangeAspect="1"/>
          </p:cNvPicPr>
          <p:nvPr/>
        </p:nvPicPr>
        <p:blipFill>
          <a:blip r:embed="rId2"/>
          <a:stretch>
            <a:fillRect/>
          </a:stretch>
        </p:blipFill>
        <p:spPr>
          <a:xfrm rot="5400000">
            <a:off x="4505443" y="1753784"/>
            <a:ext cx="5301208" cy="3975906"/>
          </a:xfrm>
          <a:prstGeom prst="rect">
            <a:avLst/>
          </a:prstGeom>
        </p:spPr>
      </p:pic>
      <p:sp>
        <p:nvSpPr>
          <p:cNvPr id="6" name="TextBox 5">
            <a:extLst>
              <a:ext uri="{FF2B5EF4-FFF2-40B4-BE49-F238E27FC236}">
                <a16:creationId xmlns:a16="http://schemas.microsoft.com/office/drawing/2014/main" id="{F8CF2C6A-7932-8CAB-F719-E12F7EE7349C}"/>
              </a:ext>
            </a:extLst>
          </p:cNvPr>
          <p:cNvSpPr txBox="1"/>
          <p:nvPr/>
        </p:nvSpPr>
        <p:spPr>
          <a:xfrm flipH="1">
            <a:off x="5139823" y="5987866"/>
            <a:ext cx="4032447" cy="369332"/>
          </a:xfrm>
          <a:prstGeom prst="rect">
            <a:avLst/>
          </a:prstGeom>
          <a:noFill/>
        </p:spPr>
        <p:txBody>
          <a:bodyPr wrap="square" rtlCol="0">
            <a:spAutoFit/>
          </a:bodyPr>
          <a:lstStyle/>
          <a:p>
            <a:r>
              <a:rPr lang="en-US" dirty="0" err="1">
                <a:solidFill>
                  <a:schemeClr val="bg1"/>
                </a:solidFill>
                <a:latin typeface="Arial" panose="020B0604020202020204" pitchFamily="34" charset="0"/>
                <a:cs typeface="Arial" panose="020B0604020202020204" pitchFamily="34" charset="0"/>
              </a:rPr>
              <a:t>Jannali</a:t>
            </a:r>
            <a:r>
              <a:rPr lang="en-US" dirty="0">
                <a:solidFill>
                  <a:schemeClr val="bg1"/>
                </a:solidFill>
                <a:latin typeface="Arial" panose="020B0604020202020204" pitchFamily="34" charset="0"/>
                <a:cs typeface="Arial" panose="020B0604020202020204" pitchFamily="34" charset="0"/>
              </a:rPr>
              <a:t> Ave,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440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3E57-911A-1CED-2B28-F2E07846F1B0}"/>
              </a:ext>
            </a:extLst>
          </p:cNvPr>
          <p:cNvSpPr>
            <a:spLocks noGrp="1"/>
          </p:cNvSpPr>
          <p:nvPr>
            <p:ph type="title"/>
          </p:nvPr>
        </p:nvSpPr>
        <p:spPr/>
        <p:txBody>
          <a:bodyPr/>
          <a:lstStyle/>
          <a:p>
            <a:r>
              <a:rPr lang="en-US" dirty="0"/>
              <a:t>Provide shade, reduce temperatures</a:t>
            </a:r>
          </a:p>
        </p:txBody>
      </p:sp>
      <p:pic>
        <p:nvPicPr>
          <p:cNvPr id="6" name="Content Placeholder 5">
            <a:extLst>
              <a:ext uri="{FF2B5EF4-FFF2-40B4-BE49-F238E27FC236}">
                <a16:creationId xmlns:a16="http://schemas.microsoft.com/office/drawing/2014/main" id="{D07040DA-FA15-24E1-50ED-82662D440C2D}"/>
              </a:ext>
            </a:extLst>
          </p:cNvPr>
          <p:cNvPicPr>
            <a:picLocks noGrp="1" noChangeAspect="1"/>
          </p:cNvPicPr>
          <p:nvPr>
            <p:ph idx="1"/>
          </p:nvPr>
        </p:nvPicPr>
        <p:blipFill>
          <a:blip r:embed="rId2"/>
          <a:stretch>
            <a:fillRect/>
          </a:stretch>
        </p:blipFill>
        <p:spPr>
          <a:xfrm>
            <a:off x="569383" y="1106630"/>
            <a:ext cx="7026953" cy="5270215"/>
          </a:xfrm>
        </p:spPr>
      </p:pic>
      <p:sp>
        <p:nvSpPr>
          <p:cNvPr id="4" name="Slide Number Placeholder 3">
            <a:extLst>
              <a:ext uri="{FF2B5EF4-FFF2-40B4-BE49-F238E27FC236}">
                <a16:creationId xmlns:a16="http://schemas.microsoft.com/office/drawing/2014/main" id="{C61EEE17-6E24-AB83-5BD7-E417D61A482D}"/>
              </a:ext>
            </a:extLst>
          </p:cNvPr>
          <p:cNvSpPr>
            <a:spLocks noGrp="1"/>
          </p:cNvSpPr>
          <p:nvPr>
            <p:ph type="sldNum" sz="quarter" idx="12"/>
          </p:nvPr>
        </p:nvSpPr>
        <p:spPr/>
        <p:txBody>
          <a:bodyPr/>
          <a:lstStyle/>
          <a:p>
            <a:fld id="{2247FFF5-84EA-5E45-B968-0D6725F43E23}" type="slidenum">
              <a:rPr lang="en-US" smtClean="0"/>
              <a:pPr/>
              <a:t>4</a:t>
            </a:fld>
            <a:endParaRPr lang="en-US" dirty="0"/>
          </a:p>
        </p:txBody>
      </p:sp>
      <p:sp>
        <p:nvSpPr>
          <p:cNvPr id="7" name="TextBox 6">
            <a:extLst>
              <a:ext uri="{FF2B5EF4-FFF2-40B4-BE49-F238E27FC236}">
                <a16:creationId xmlns:a16="http://schemas.microsoft.com/office/drawing/2014/main" id="{D04D06A0-3338-AB41-A580-F83B96799A3C}"/>
              </a:ext>
            </a:extLst>
          </p:cNvPr>
          <p:cNvSpPr txBox="1"/>
          <p:nvPr/>
        </p:nvSpPr>
        <p:spPr>
          <a:xfrm flipH="1">
            <a:off x="589650" y="6007513"/>
            <a:ext cx="403244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Glenelg St, Sutherland</a:t>
            </a:r>
          </a:p>
        </p:txBody>
      </p:sp>
    </p:spTree>
    <p:extLst>
      <p:ext uri="{BB962C8B-B14F-4D97-AF65-F5344CB8AC3E}">
        <p14:creationId xmlns:p14="http://schemas.microsoft.com/office/powerpoint/2010/main" val="776915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0C1B-61AC-8688-8AB7-545D13F5E39D}"/>
              </a:ext>
            </a:extLst>
          </p:cNvPr>
          <p:cNvSpPr>
            <a:spLocks noGrp="1"/>
          </p:cNvSpPr>
          <p:nvPr>
            <p:ph type="title"/>
          </p:nvPr>
        </p:nvSpPr>
        <p:spPr/>
        <p:txBody>
          <a:bodyPr/>
          <a:lstStyle/>
          <a:p>
            <a:r>
              <a:rPr lang="en-US" dirty="0"/>
              <a:t>Provide privacy and screening</a:t>
            </a:r>
          </a:p>
        </p:txBody>
      </p:sp>
      <p:sp>
        <p:nvSpPr>
          <p:cNvPr id="3" name="Content Placeholder 2">
            <a:extLst>
              <a:ext uri="{FF2B5EF4-FFF2-40B4-BE49-F238E27FC236}">
                <a16:creationId xmlns:a16="http://schemas.microsoft.com/office/drawing/2014/main" id="{7BE6C658-A1FD-977D-D124-4A57ED414E5C}"/>
              </a:ext>
            </a:extLst>
          </p:cNvPr>
          <p:cNvSpPr>
            <a:spLocks noGrp="1"/>
          </p:cNvSpPr>
          <p:nvPr>
            <p:ph idx="1"/>
          </p:nvPr>
        </p:nvSpPr>
        <p:spPr/>
        <p:txBody>
          <a:bodyPr/>
          <a:lstStyle/>
          <a:p>
            <a:r>
              <a:rPr lang="en-US" dirty="0"/>
              <a:t>Of roads and rail lines</a:t>
            </a:r>
          </a:p>
          <a:p>
            <a:r>
              <a:rPr lang="en-US" dirty="0"/>
              <a:t>Of buildings </a:t>
            </a:r>
            <a:r>
              <a:rPr lang="en-US" dirty="0" err="1"/>
              <a:t>eg</a:t>
            </a:r>
            <a:r>
              <a:rPr lang="en-US" dirty="0"/>
              <a:t> units, carparks and industrial sites</a:t>
            </a:r>
          </a:p>
        </p:txBody>
      </p:sp>
      <p:sp>
        <p:nvSpPr>
          <p:cNvPr id="4" name="Slide Number Placeholder 3">
            <a:extLst>
              <a:ext uri="{FF2B5EF4-FFF2-40B4-BE49-F238E27FC236}">
                <a16:creationId xmlns:a16="http://schemas.microsoft.com/office/drawing/2014/main" id="{433F5FE5-1B6C-F886-F0DE-CE531D703A7E}"/>
              </a:ext>
            </a:extLst>
          </p:cNvPr>
          <p:cNvSpPr>
            <a:spLocks noGrp="1"/>
          </p:cNvSpPr>
          <p:nvPr>
            <p:ph type="sldNum" sz="quarter" idx="12"/>
          </p:nvPr>
        </p:nvSpPr>
        <p:spPr/>
        <p:txBody>
          <a:bodyPr/>
          <a:lstStyle/>
          <a:p>
            <a:fld id="{2247FFF5-84EA-5E45-B968-0D6725F43E23}" type="slidenum">
              <a:rPr lang="en-US" smtClean="0"/>
              <a:pPr/>
              <a:t>5</a:t>
            </a:fld>
            <a:endParaRPr lang="en-US" dirty="0"/>
          </a:p>
        </p:txBody>
      </p:sp>
      <p:pic>
        <p:nvPicPr>
          <p:cNvPr id="7" name="Picture 6">
            <a:extLst>
              <a:ext uri="{FF2B5EF4-FFF2-40B4-BE49-F238E27FC236}">
                <a16:creationId xmlns:a16="http://schemas.microsoft.com/office/drawing/2014/main" id="{FAAFA5BE-55B5-065E-A30C-488FD6513F56}"/>
              </a:ext>
            </a:extLst>
          </p:cNvPr>
          <p:cNvPicPr>
            <a:picLocks noChangeAspect="1"/>
          </p:cNvPicPr>
          <p:nvPr/>
        </p:nvPicPr>
        <p:blipFill rotWithShape="1">
          <a:blip r:embed="rId2"/>
          <a:srcRect r="4038" b="8621"/>
          <a:stretch/>
        </p:blipFill>
        <p:spPr>
          <a:xfrm>
            <a:off x="827584" y="2041634"/>
            <a:ext cx="5976664" cy="4268440"/>
          </a:xfrm>
          <a:prstGeom prst="rect">
            <a:avLst/>
          </a:prstGeom>
        </p:spPr>
      </p:pic>
      <p:sp>
        <p:nvSpPr>
          <p:cNvPr id="8" name="TextBox 7">
            <a:extLst>
              <a:ext uri="{FF2B5EF4-FFF2-40B4-BE49-F238E27FC236}">
                <a16:creationId xmlns:a16="http://schemas.microsoft.com/office/drawing/2014/main" id="{8B9927AE-01AA-3C07-5F21-03B353EF1E61}"/>
              </a:ext>
            </a:extLst>
          </p:cNvPr>
          <p:cNvSpPr txBox="1"/>
          <p:nvPr/>
        </p:nvSpPr>
        <p:spPr>
          <a:xfrm flipH="1">
            <a:off x="827584" y="5940742"/>
            <a:ext cx="4032447"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Garnet Rd, Kirrawee, screening depot</a:t>
            </a:r>
          </a:p>
        </p:txBody>
      </p:sp>
    </p:spTree>
    <p:extLst>
      <p:ext uri="{BB962C8B-B14F-4D97-AF65-F5344CB8AC3E}">
        <p14:creationId xmlns:p14="http://schemas.microsoft.com/office/powerpoint/2010/main" val="122648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C89FD-F5E8-21B0-028A-FB6A6D0029BB}"/>
              </a:ext>
            </a:extLst>
          </p:cNvPr>
          <p:cNvSpPr>
            <a:spLocks noGrp="1"/>
          </p:cNvSpPr>
          <p:nvPr>
            <p:ph type="title"/>
          </p:nvPr>
        </p:nvSpPr>
        <p:spPr/>
        <p:txBody>
          <a:bodyPr/>
          <a:lstStyle/>
          <a:p>
            <a:r>
              <a:rPr lang="en-US" dirty="0"/>
              <a:t>Provide screening</a:t>
            </a:r>
          </a:p>
        </p:txBody>
      </p:sp>
      <p:pic>
        <p:nvPicPr>
          <p:cNvPr id="6" name="Content Placeholder 5">
            <a:extLst>
              <a:ext uri="{FF2B5EF4-FFF2-40B4-BE49-F238E27FC236}">
                <a16:creationId xmlns:a16="http://schemas.microsoft.com/office/drawing/2014/main" id="{93A9A512-5129-4AE7-09C6-5F4FF4EF7B54}"/>
              </a:ext>
            </a:extLst>
          </p:cNvPr>
          <p:cNvPicPr>
            <a:picLocks noGrp="1" noChangeAspect="1"/>
          </p:cNvPicPr>
          <p:nvPr>
            <p:ph idx="1"/>
          </p:nvPr>
        </p:nvPicPr>
        <p:blipFill rotWithShape="1">
          <a:blip r:embed="rId2"/>
          <a:srcRect t="4094" b="13922"/>
          <a:stretch/>
        </p:blipFill>
        <p:spPr>
          <a:xfrm>
            <a:off x="422503" y="1628800"/>
            <a:ext cx="7377892" cy="4536505"/>
          </a:xfrm>
        </p:spPr>
      </p:pic>
      <p:sp>
        <p:nvSpPr>
          <p:cNvPr id="4" name="Slide Number Placeholder 3">
            <a:extLst>
              <a:ext uri="{FF2B5EF4-FFF2-40B4-BE49-F238E27FC236}">
                <a16:creationId xmlns:a16="http://schemas.microsoft.com/office/drawing/2014/main" id="{6808AA05-4035-E6E3-BA6C-334EB6B6EA75}"/>
              </a:ext>
            </a:extLst>
          </p:cNvPr>
          <p:cNvSpPr>
            <a:spLocks noGrp="1"/>
          </p:cNvSpPr>
          <p:nvPr>
            <p:ph type="sldNum" sz="quarter" idx="12"/>
          </p:nvPr>
        </p:nvSpPr>
        <p:spPr/>
        <p:txBody>
          <a:bodyPr/>
          <a:lstStyle/>
          <a:p>
            <a:fld id="{2247FFF5-84EA-5E45-B968-0D6725F43E23}" type="slidenum">
              <a:rPr lang="en-US" smtClean="0"/>
              <a:pPr/>
              <a:t>6</a:t>
            </a:fld>
            <a:endParaRPr lang="en-US" dirty="0"/>
          </a:p>
        </p:txBody>
      </p:sp>
      <p:sp>
        <p:nvSpPr>
          <p:cNvPr id="7" name="TextBox 6">
            <a:extLst>
              <a:ext uri="{FF2B5EF4-FFF2-40B4-BE49-F238E27FC236}">
                <a16:creationId xmlns:a16="http://schemas.microsoft.com/office/drawing/2014/main" id="{7571DAE9-07D3-13FC-002E-D4F41966538A}"/>
              </a:ext>
            </a:extLst>
          </p:cNvPr>
          <p:cNvSpPr txBox="1"/>
          <p:nvPr/>
        </p:nvSpPr>
        <p:spPr>
          <a:xfrm flipH="1">
            <a:off x="457200" y="5795973"/>
            <a:ext cx="4032447" cy="369332"/>
          </a:xfrm>
          <a:prstGeom prst="rect">
            <a:avLst/>
          </a:prstGeom>
          <a:noFill/>
        </p:spPr>
        <p:txBody>
          <a:bodyPr wrap="square" rtlCol="0">
            <a:spAutoFit/>
          </a:bodyPr>
          <a:lstStyle/>
          <a:p>
            <a:r>
              <a:rPr lang="en-US" dirty="0" err="1">
                <a:solidFill>
                  <a:schemeClr val="bg1"/>
                </a:solidFill>
                <a:latin typeface="Arial" panose="020B0604020202020204" pitchFamily="34" charset="0"/>
                <a:cs typeface="Arial" panose="020B0604020202020204" pitchFamily="34" charset="0"/>
              </a:rPr>
              <a:t>Jannali</a:t>
            </a:r>
            <a:r>
              <a:rPr lang="en-US" dirty="0">
                <a:solidFill>
                  <a:schemeClr val="bg1"/>
                </a:solidFill>
                <a:latin typeface="Arial" panose="020B0604020202020204" pitchFamily="34" charset="0"/>
                <a:cs typeface="Arial" panose="020B0604020202020204" pitchFamily="34" charset="0"/>
              </a:rPr>
              <a:t> train station and rail line</a:t>
            </a:r>
          </a:p>
        </p:txBody>
      </p:sp>
    </p:spTree>
    <p:extLst>
      <p:ext uri="{BB962C8B-B14F-4D97-AF65-F5344CB8AC3E}">
        <p14:creationId xmlns:p14="http://schemas.microsoft.com/office/powerpoint/2010/main" val="460867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0C1B-61AC-8688-8AB7-545D13F5E39D}"/>
              </a:ext>
            </a:extLst>
          </p:cNvPr>
          <p:cNvSpPr>
            <a:spLocks noGrp="1"/>
          </p:cNvSpPr>
          <p:nvPr>
            <p:ph type="title"/>
          </p:nvPr>
        </p:nvSpPr>
        <p:spPr/>
        <p:txBody>
          <a:bodyPr/>
          <a:lstStyle/>
          <a:p>
            <a:r>
              <a:rPr lang="en-US" dirty="0"/>
              <a:t>Improve aesthetics and amenity</a:t>
            </a:r>
          </a:p>
        </p:txBody>
      </p:sp>
      <p:sp>
        <p:nvSpPr>
          <p:cNvPr id="4" name="Slide Number Placeholder 3">
            <a:extLst>
              <a:ext uri="{FF2B5EF4-FFF2-40B4-BE49-F238E27FC236}">
                <a16:creationId xmlns:a16="http://schemas.microsoft.com/office/drawing/2014/main" id="{433F5FE5-1B6C-F886-F0DE-CE531D703A7E}"/>
              </a:ext>
            </a:extLst>
          </p:cNvPr>
          <p:cNvSpPr>
            <a:spLocks noGrp="1"/>
          </p:cNvSpPr>
          <p:nvPr>
            <p:ph type="sldNum" sz="quarter" idx="12"/>
          </p:nvPr>
        </p:nvSpPr>
        <p:spPr/>
        <p:txBody>
          <a:bodyPr/>
          <a:lstStyle/>
          <a:p>
            <a:fld id="{2247FFF5-84EA-5E45-B968-0D6725F43E23}" type="slidenum">
              <a:rPr lang="en-US" smtClean="0"/>
              <a:pPr/>
              <a:t>7</a:t>
            </a:fld>
            <a:endParaRPr lang="en-US" dirty="0"/>
          </a:p>
        </p:txBody>
      </p:sp>
      <p:pic>
        <p:nvPicPr>
          <p:cNvPr id="13" name="Picture 12">
            <a:extLst>
              <a:ext uri="{FF2B5EF4-FFF2-40B4-BE49-F238E27FC236}">
                <a16:creationId xmlns:a16="http://schemas.microsoft.com/office/drawing/2014/main" id="{C02E93B2-2F47-CD3D-2140-0FDAEEBFE9DE}"/>
              </a:ext>
            </a:extLst>
          </p:cNvPr>
          <p:cNvPicPr>
            <a:picLocks noChangeAspect="1"/>
          </p:cNvPicPr>
          <p:nvPr/>
        </p:nvPicPr>
        <p:blipFill>
          <a:blip r:embed="rId2"/>
          <a:stretch>
            <a:fillRect/>
          </a:stretch>
        </p:blipFill>
        <p:spPr>
          <a:xfrm>
            <a:off x="-36512" y="1268760"/>
            <a:ext cx="4641156" cy="3480867"/>
          </a:xfrm>
          <a:prstGeom prst="rect">
            <a:avLst/>
          </a:prstGeom>
        </p:spPr>
      </p:pic>
      <p:pic>
        <p:nvPicPr>
          <p:cNvPr id="15" name="Picture 14">
            <a:extLst>
              <a:ext uri="{FF2B5EF4-FFF2-40B4-BE49-F238E27FC236}">
                <a16:creationId xmlns:a16="http://schemas.microsoft.com/office/drawing/2014/main" id="{9E55C068-B012-C7C8-E2C7-36F06D5A1942}"/>
              </a:ext>
            </a:extLst>
          </p:cNvPr>
          <p:cNvPicPr>
            <a:picLocks noChangeAspect="1"/>
          </p:cNvPicPr>
          <p:nvPr/>
        </p:nvPicPr>
        <p:blipFill rotWithShape="1">
          <a:blip r:embed="rId3"/>
          <a:srcRect t="-7491" b="15019"/>
          <a:stretch/>
        </p:blipFill>
        <p:spPr>
          <a:xfrm>
            <a:off x="4084872" y="3325311"/>
            <a:ext cx="5093710" cy="3532690"/>
          </a:xfrm>
          <a:prstGeom prst="rect">
            <a:avLst/>
          </a:prstGeom>
        </p:spPr>
      </p:pic>
      <p:sp>
        <p:nvSpPr>
          <p:cNvPr id="8" name="TextBox 7">
            <a:extLst>
              <a:ext uri="{FF2B5EF4-FFF2-40B4-BE49-F238E27FC236}">
                <a16:creationId xmlns:a16="http://schemas.microsoft.com/office/drawing/2014/main" id="{8B9927AE-01AA-3C07-5F21-03B353EF1E61}"/>
              </a:ext>
            </a:extLst>
          </p:cNvPr>
          <p:cNvSpPr txBox="1"/>
          <p:nvPr/>
        </p:nvSpPr>
        <p:spPr>
          <a:xfrm flipH="1">
            <a:off x="7956" y="4373628"/>
            <a:ext cx="4032447"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Mitchell Ave,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6191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2D0726-2F76-4A9B-DC32-3CDDBA36BDCA}"/>
              </a:ext>
            </a:extLst>
          </p:cNvPr>
          <p:cNvPicPr>
            <a:picLocks noChangeAspect="1"/>
          </p:cNvPicPr>
          <p:nvPr/>
        </p:nvPicPr>
        <p:blipFill>
          <a:blip r:embed="rId2"/>
          <a:stretch>
            <a:fillRect/>
          </a:stretch>
        </p:blipFill>
        <p:spPr>
          <a:xfrm>
            <a:off x="573855" y="990600"/>
            <a:ext cx="7272808" cy="5454606"/>
          </a:xfrm>
          <a:prstGeom prst="rect">
            <a:avLst/>
          </a:prstGeom>
        </p:spPr>
      </p:pic>
      <p:sp>
        <p:nvSpPr>
          <p:cNvPr id="2" name="Title 1">
            <a:extLst>
              <a:ext uri="{FF2B5EF4-FFF2-40B4-BE49-F238E27FC236}">
                <a16:creationId xmlns:a16="http://schemas.microsoft.com/office/drawing/2014/main" id="{8312F743-ABB7-F43B-673F-0615F017DC38}"/>
              </a:ext>
            </a:extLst>
          </p:cNvPr>
          <p:cNvSpPr>
            <a:spLocks noGrp="1"/>
          </p:cNvSpPr>
          <p:nvPr>
            <p:ph type="title"/>
          </p:nvPr>
        </p:nvSpPr>
        <p:spPr/>
        <p:txBody>
          <a:bodyPr/>
          <a:lstStyle/>
          <a:p>
            <a:r>
              <a:rPr lang="en-US" dirty="0"/>
              <a:t>Encourage walking</a:t>
            </a:r>
          </a:p>
        </p:txBody>
      </p:sp>
      <p:sp>
        <p:nvSpPr>
          <p:cNvPr id="4" name="Slide Number Placeholder 3">
            <a:extLst>
              <a:ext uri="{FF2B5EF4-FFF2-40B4-BE49-F238E27FC236}">
                <a16:creationId xmlns:a16="http://schemas.microsoft.com/office/drawing/2014/main" id="{4C47E3E4-933F-9F0D-7D5E-35E1B3CA03F1}"/>
              </a:ext>
            </a:extLst>
          </p:cNvPr>
          <p:cNvSpPr>
            <a:spLocks noGrp="1"/>
          </p:cNvSpPr>
          <p:nvPr>
            <p:ph type="sldNum" sz="quarter" idx="12"/>
          </p:nvPr>
        </p:nvSpPr>
        <p:spPr/>
        <p:txBody>
          <a:bodyPr/>
          <a:lstStyle/>
          <a:p>
            <a:fld id="{2247FFF5-84EA-5E45-B968-0D6725F43E23}" type="slidenum">
              <a:rPr lang="en-US" smtClean="0"/>
              <a:pPr/>
              <a:t>8</a:t>
            </a:fld>
            <a:endParaRPr lang="en-US" dirty="0"/>
          </a:p>
        </p:txBody>
      </p:sp>
      <p:sp>
        <p:nvSpPr>
          <p:cNvPr id="7" name="TextBox 6">
            <a:extLst>
              <a:ext uri="{FF2B5EF4-FFF2-40B4-BE49-F238E27FC236}">
                <a16:creationId xmlns:a16="http://schemas.microsoft.com/office/drawing/2014/main" id="{0CCC4D95-2B82-1013-EF3E-168A4A216348}"/>
              </a:ext>
            </a:extLst>
          </p:cNvPr>
          <p:cNvSpPr txBox="1"/>
          <p:nvPr/>
        </p:nvSpPr>
        <p:spPr>
          <a:xfrm flipH="1">
            <a:off x="827584" y="6075874"/>
            <a:ext cx="4032447"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Louise St,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29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C3A90-4976-3D88-FE8F-C798B364EF6B}"/>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855E0ACF-C7C9-7818-C1AB-03EB87F39E80}"/>
              </a:ext>
            </a:extLst>
          </p:cNvPr>
          <p:cNvPicPr>
            <a:picLocks noGrp="1" noChangeAspect="1"/>
          </p:cNvPicPr>
          <p:nvPr>
            <p:ph idx="1"/>
          </p:nvPr>
        </p:nvPicPr>
        <p:blipFill>
          <a:blip r:embed="rId2"/>
          <a:stretch>
            <a:fillRect/>
          </a:stretch>
        </p:blipFill>
        <p:spPr>
          <a:xfrm>
            <a:off x="457200" y="1048388"/>
            <a:ext cx="8507288" cy="4861307"/>
          </a:xfrm>
        </p:spPr>
      </p:pic>
      <p:sp>
        <p:nvSpPr>
          <p:cNvPr id="4" name="Slide Number Placeholder 3">
            <a:extLst>
              <a:ext uri="{FF2B5EF4-FFF2-40B4-BE49-F238E27FC236}">
                <a16:creationId xmlns:a16="http://schemas.microsoft.com/office/drawing/2014/main" id="{FD8D9BD7-CC2B-BBC7-1D10-E8E5DC12A69E}"/>
              </a:ext>
            </a:extLst>
          </p:cNvPr>
          <p:cNvSpPr>
            <a:spLocks noGrp="1"/>
          </p:cNvSpPr>
          <p:nvPr>
            <p:ph type="sldNum" sz="quarter" idx="12"/>
          </p:nvPr>
        </p:nvSpPr>
        <p:spPr/>
        <p:txBody>
          <a:bodyPr/>
          <a:lstStyle/>
          <a:p>
            <a:fld id="{2247FFF5-84EA-5E45-B968-0D6725F43E23}" type="slidenum">
              <a:rPr lang="en-US" smtClean="0"/>
              <a:pPr/>
              <a:t>9</a:t>
            </a:fld>
            <a:endParaRPr lang="en-US" dirty="0"/>
          </a:p>
        </p:txBody>
      </p:sp>
      <p:sp>
        <p:nvSpPr>
          <p:cNvPr id="5" name="TextBox 4">
            <a:extLst>
              <a:ext uri="{FF2B5EF4-FFF2-40B4-BE49-F238E27FC236}">
                <a16:creationId xmlns:a16="http://schemas.microsoft.com/office/drawing/2014/main" id="{F1E8C50F-F608-88BB-5E0F-88C3C6883F33}"/>
              </a:ext>
            </a:extLst>
          </p:cNvPr>
          <p:cNvSpPr txBox="1"/>
          <p:nvPr/>
        </p:nvSpPr>
        <p:spPr>
          <a:xfrm flipH="1">
            <a:off x="457200" y="5949280"/>
            <a:ext cx="7056784"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https://</a:t>
            </a:r>
            <a:r>
              <a:rPr lang="en-US" dirty="0" err="1">
                <a:latin typeface="Arial" panose="020B0604020202020204" pitchFamily="34" charset="0"/>
                <a:cs typeface="Arial" panose="020B0604020202020204" pitchFamily="34" charset="0"/>
              </a:rPr>
              <a:t>www.sutherlandshire.nsw.gov.au</a:t>
            </a:r>
            <a:r>
              <a:rPr lang="en-US" dirty="0">
                <a:latin typeface="Arial" panose="020B0604020202020204" pitchFamily="34" charset="0"/>
                <a:cs typeface="Arial" panose="020B0604020202020204" pitchFamily="34" charset="0"/>
              </a:rPr>
              <a:t>/living-here/</a:t>
            </a:r>
            <a:r>
              <a:rPr lang="en-US" dirty="0" err="1">
                <a:latin typeface="Arial" panose="020B0604020202020204" pitchFamily="34" charset="0"/>
                <a:cs typeface="Arial" panose="020B0604020202020204" pitchFamily="34" charset="0"/>
              </a:rPr>
              <a:t>trees#prune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05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0790"/>
            <a:ext cx="8686800" cy="715962"/>
          </a:xfrm>
        </p:spPr>
        <p:txBody>
          <a:bodyPr>
            <a:normAutofit fontScale="90000"/>
          </a:bodyPr>
          <a:lstStyle/>
          <a:p>
            <a:r>
              <a:rPr lang="en-US" dirty="0"/>
              <a:t>Why are street trees </a:t>
            </a:r>
            <a:br>
              <a:rPr lang="en-US" dirty="0"/>
            </a:br>
            <a:r>
              <a:rPr lang="en-US" dirty="0"/>
              <a:t>INCREASINGLY important?</a:t>
            </a:r>
          </a:p>
        </p:txBody>
      </p:sp>
      <p:sp>
        <p:nvSpPr>
          <p:cNvPr id="3" name="Content Placeholder 2"/>
          <p:cNvSpPr>
            <a:spLocks noGrp="1"/>
          </p:cNvSpPr>
          <p:nvPr>
            <p:ph idx="1"/>
          </p:nvPr>
        </p:nvSpPr>
        <p:spPr>
          <a:xfrm>
            <a:off x="457200" y="1444585"/>
            <a:ext cx="8507288" cy="4830763"/>
          </a:xfrm>
        </p:spPr>
        <p:txBody>
          <a:bodyPr>
            <a:normAutofit/>
          </a:bodyPr>
          <a:lstStyle/>
          <a:p>
            <a:pPr>
              <a:lnSpc>
                <a:spcPct val="150000"/>
              </a:lnSpc>
              <a:spcBef>
                <a:spcPts val="0"/>
              </a:spcBef>
            </a:pPr>
            <a:r>
              <a:rPr lang="en-US" sz="2400" dirty="0"/>
              <a:t>Loss of trees on private land due to development</a:t>
            </a:r>
          </a:p>
          <a:p>
            <a:pPr>
              <a:spcBef>
                <a:spcPts val="0"/>
              </a:spcBef>
            </a:pPr>
            <a:r>
              <a:rPr lang="en-US" sz="2400" dirty="0"/>
              <a:t>Higher density of urban development, </a:t>
            </a:r>
            <a:br>
              <a:rPr lang="en-US" sz="2400" dirty="0"/>
            </a:br>
            <a:r>
              <a:rPr lang="en-US" sz="2400" dirty="0"/>
              <a:t>more hard surfaces, less green space</a:t>
            </a:r>
          </a:p>
          <a:p>
            <a:pPr>
              <a:lnSpc>
                <a:spcPct val="150000"/>
              </a:lnSpc>
              <a:spcBef>
                <a:spcPts val="0"/>
              </a:spcBef>
            </a:pPr>
            <a:r>
              <a:rPr lang="en-US" sz="2400" dirty="0"/>
              <a:t>Climate change and higher temperatures</a:t>
            </a:r>
          </a:p>
          <a:p>
            <a:pPr marL="457200" lvl="1" indent="0">
              <a:lnSpc>
                <a:spcPct val="150000"/>
              </a:lnSpc>
              <a:spcBef>
                <a:spcPts val="0"/>
              </a:spcBef>
              <a:buNone/>
            </a:pPr>
            <a:endParaRPr lang="en-US" sz="2400" dirty="0"/>
          </a:p>
          <a:p>
            <a:pPr marL="457200" lvl="1" indent="0">
              <a:lnSpc>
                <a:spcPct val="150000"/>
              </a:lnSpc>
              <a:spcBef>
                <a:spcPts val="0"/>
              </a:spcBef>
              <a:buNone/>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10</a:t>
            </a:fld>
            <a:endParaRPr lang="en-US" dirty="0"/>
          </a:p>
        </p:txBody>
      </p:sp>
      <p:pic>
        <p:nvPicPr>
          <p:cNvPr id="6" name="Picture 5">
            <a:extLst>
              <a:ext uri="{FF2B5EF4-FFF2-40B4-BE49-F238E27FC236}">
                <a16:creationId xmlns:a16="http://schemas.microsoft.com/office/drawing/2014/main" id="{18AF2011-7ED4-BEA1-C005-2B80A12431B5}"/>
              </a:ext>
            </a:extLst>
          </p:cNvPr>
          <p:cNvPicPr>
            <a:picLocks noChangeAspect="1"/>
          </p:cNvPicPr>
          <p:nvPr/>
        </p:nvPicPr>
        <p:blipFill>
          <a:blip r:embed="rId2"/>
          <a:stretch>
            <a:fillRect/>
          </a:stretch>
        </p:blipFill>
        <p:spPr>
          <a:xfrm>
            <a:off x="4332416" y="4149080"/>
            <a:ext cx="4811585" cy="2708921"/>
          </a:xfrm>
          <a:prstGeom prst="rect">
            <a:avLst/>
          </a:prstGeom>
        </p:spPr>
      </p:pic>
      <p:sp>
        <p:nvSpPr>
          <p:cNvPr id="7" name="TextBox 6">
            <a:extLst>
              <a:ext uri="{FF2B5EF4-FFF2-40B4-BE49-F238E27FC236}">
                <a16:creationId xmlns:a16="http://schemas.microsoft.com/office/drawing/2014/main" id="{279D338C-3E53-91DA-D2A0-A46EA871C93C}"/>
              </a:ext>
            </a:extLst>
          </p:cNvPr>
          <p:cNvSpPr txBox="1"/>
          <p:nvPr/>
        </p:nvSpPr>
        <p:spPr>
          <a:xfrm flipH="1">
            <a:off x="4672030" y="6379017"/>
            <a:ext cx="4032447" cy="369332"/>
          </a:xfrm>
          <a:prstGeom prst="rect">
            <a:avLst/>
          </a:prstGeom>
          <a:noFill/>
        </p:spPr>
        <p:txBody>
          <a:bodyPr wrap="square" rtlCol="0">
            <a:spAutoFit/>
          </a:bodyPr>
          <a:lstStyle/>
          <a:p>
            <a:r>
              <a:rPr lang="en-US" dirty="0" err="1">
                <a:solidFill>
                  <a:schemeClr val="bg1"/>
                </a:solidFill>
                <a:latin typeface="Arial" panose="020B0604020202020204" pitchFamily="34" charset="0"/>
                <a:cs typeface="Arial" panose="020B0604020202020204" pitchFamily="34" charset="0"/>
              </a:rPr>
              <a:t>Pendle</a:t>
            </a:r>
            <a:r>
              <a:rPr lang="en-US" dirty="0">
                <a:solidFill>
                  <a:schemeClr val="bg1"/>
                </a:solidFill>
                <a:latin typeface="Arial" panose="020B0604020202020204" pitchFamily="34" charset="0"/>
                <a:cs typeface="Arial" panose="020B0604020202020204" pitchFamily="34" charset="0"/>
              </a:rPr>
              <a:t> Hill</a:t>
            </a:r>
          </a:p>
        </p:txBody>
      </p:sp>
      <p:pic>
        <p:nvPicPr>
          <p:cNvPr id="9" name="Picture 8">
            <a:extLst>
              <a:ext uri="{FF2B5EF4-FFF2-40B4-BE49-F238E27FC236}">
                <a16:creationId xmlns:a16="http://schemas.microsoft.com/office/drawing/2014/main" id="{08CB2451-287E-5872-C3CC-E7AAB413DBFF}"/>
              </a:ext>
            </a:extLst>
          </p:cNvPr>
          <p:cNvPicPr>
            <a:picLocks noChangeAspect="1"/>
          </p:cNvPicPr>
          <p:nvPr/>
        </p:nvPicPr>
        <p:blipFill>
          <a:blip r:embed="rId3"/>
          <a:stretch>
            <a:fillRect/>
          </a:stretch>
        </p:blipFill>
        <p:spPr>
          <a:xfrm>
            <a:off x="-36512" y="3563634"/>
            <a:ext cx="4392488" cy="3294366"/>
          </a:xfrm>
          <a:prstGeom prst="rect">
            <a:avLst/>
          </a:prstGeom>
        </p:spPr>
      </p:pic>
      <p:sp>
        <p:nvSpPr>
          <p:cNvPr id="10" name="TextBox 9">
            <a:extLst>
              <a:ext uri="{FF2B5EF4-FFF2-40B4-BE49-F238E27FC236}">
                <a16:creationId xmlns:a16="http://schemas.microsoft.com/office/drawing/2014/main" id="{DBE5595A-917D-9A60-E71C-B1297E61D4E0}"/>
              </a:ext>
            </a:extLst>
          </p:cNvPr>
          <p:cNvSpPr txBox="1"/>
          <p:nvPr/>
        </p:nvSpPr>
        <p:spPr>
          <a:xfrm flipH="1">
            <a:off x="50202" y="6381328"/>
            <a:ext cx="4032447"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Sutherland Rd,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495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Challenges and threats – private</a:t>
            </a:r>
          </a:p>
        </p:txBody>
      </p:sp>
      <p:sp>
        <p:nvSpPr>
          <p:cNvPr id="3" name="Content Placeholder 2"/>
          <p:cNvSpPr>
            <a:spLocks noGrp="1"/>
          </p:cNvSpPr>
          <p:nvPr>
            <p:ph idx="1"/>
          </p:nvPr>
        </p:nvSpPr>
        <p:spPr>
          <a:xfrm>
            <a:off x="457200" y="1124744"/>
            <a:ext cx="8579296" cy="5112568"/>
          </a:xfrm>
        </p:spPr>
        <p:txBody>
          <a:bodyPr>
            <a:normAutofit/>
          </a:bodyPr>
          <a:lstStyle/>
          <a:p>
            <a:pPr>
              <a:lnSpc>
                <a:spcPct val="150000"/>
              </a:lnSpc>
              <a:spcBef>
                <a:spcPts val="0"/>
              </a:spcBef>
            </a:pPr>
            <a:r>
              <a:rPr lang="en-US" sz="2400" dirty="0"/>
              <a:t>The Number 1 threat is… US (people)</a:t>
            </a:r>
          </a:p>
          <a:p>
            <a:pPr>
              <a:lnSpc>
                <a:spcPct val="150000"/>
              </a:lnSpc>
              <a:spcBef>
                <a:spcPts val="0"/>
              </a:spcBef>
            </a:pPr>
            <a:r>
              <a:rPr lang="en-US" sz="2400" dirty="0"/>
              <a:t>Existing street trees are removed by </a:t>
            </a:r>
            <a:r>
              <a:rPr lang="en-US" sz="2400" dirty="0">
                <a:solidFill>
                  <a:srgbClr val="FF0000"/>
                </a:solidFill>
              </a:rPr>
              <a:t>private sector </a:t>
            </a:r>
            <a:r>
              <a:rPr lang="en-US" sz="2400" dirty="0"/>
              <a:t>for </a:t>
            </a:r>
          </a:p>
          <a:p>
            <a:pPr lvl="1">
              <a:lnSpc>
                <a:spcPct val="150000"/>
              </a:lnSpc>
              <a:spcBef>
                <a:spcPts val="0"/>
              </a:spcBef>
            </a:pPr>
            <a:r>
              <a:rPr lang="en-US" sz="2400" dirty="0"/>
              <a:t>Development (duplexes)</a:t>
            </a:r>
          </a:p>
          <a:p>
            <a:pPr lvl="1">
              <a:lnSpc>
                <a:spcPct val="150000"/>
              </a:lnSpc>
              <a:spcBef>
                <a:spcPts val="0"/>
              </a:spcBef>
            </a:pPr>
            <a:r>
              <a:rPr lang="en-US" sz="2400" dirty="0"/>
              <a:t>Parking and driveways</a:t>
            </a:r>
          </a:p>
          <a:p>
            <a:pPr lvl="1">
              <a:lnSpc>
                <a:spcPct val="150000"/>
              </a:lnSpc>
              <a:spcBef>
                <a:spcPts val="0"/>
              </a:spcBef>
            </a:pPr>
            <a:r>
              <a:rPr lang="en-US" sz="2400" dirty="0"/>
              <a:t>Views</a:t>
            </a:r>
          </a:p>
          <a:p>
            <a:pPr lvl="1">
              <a:lnSpc>
                <a:spcPct val="150000"/>
              </a:lnSpc>
              <a:spcBef>
                <a:spcPts val="0"/>
              </a:spcBef>
            </a:pPr>
            <a:r>
              <a:rPr lang="en-US" sz="2400" dirty="0"/>
              <a:t>Aesthetics (branches, leaves, fruit)</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11</a:t>
            </a:fld>
            <a:endParaRPr lang="en-US" dirty="0"/>
          </a:p>
        </p:txBody>
      </p:sp>
    </p:spTree>
    <p:extLst>
      <p:ext uri="{BB962C8B-B14F-4D97-AF65-F5344CB8AC3E}">
        <p14:creationId xmlns:p14="http://schemas.microsoft.com/office/powerpoint/2010/main" val="81770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CBC7-48BD-BEB4-7ABA-3937B32F11E7}"/>
              </a:ext>
            </a:extLst>
          </p:cNvPr>
          <p:cNvSpPr>
            <a:spLocks noGrp="1"/>
          </p:cNvSpPr>
          <p:nvPr>
            <p:ph type="title"/>
          </p:nvPr>
        </p:nvSpPr>
        <p:spPr/>
        <p:txBody>
          <a:bodyPr/>
          <a:lstStyle/>
          <a:p>
            <a:r>
              <a:rPr lang="en-US" dirty="0"/>
              <a:t>Count the street trees</a:t>
            </a:r>
          </a:p>
        </p:txBody>
      </p:sp>
      <p:pic>
        <p:nvPicPr>
          <p:cNvPr id="8" name="Content Placeholder 7">
            <a:extLst>
              <a:ext uri="{FF2B5EF4-FFF2-40B4-BE49-F238E27FC236}">
                <a16:creationId xmlns:a16="http://schemas.microsoft.com/office/drawing/2014/main" id="{2B0A57C4-2041-EB46-52F4-EE4BA5A0DC46}"/>
              </a:ext>
            </a:extLst>
          </p:cNvPr>
          <p:cNvPicPr>
            <a:picLocks noGrp="1" noChangeAspect="1"/>
          </p:cNvPicPr>
          <p:nvPr>
            <p:ph idx="1"/>
          </p:nvPr>
        </p:nvPicPr>
        <p:blipFill>
          <a:blip r:embed="rId2"/>
          <a:stretch>
            <a:fillRect/>
          </a:stretch>
        </p:blipFill>
        <p:spPr>
          <a:xfrm>
            <a:off x="-18786" y="1556792"/>
            <a:ext cx="9143999" cy="4056265"/>
          </a:xfrm>
        </p:spPr>
      </p:pic>
      <p:sp>
        <p:nvSpPr>
          <p:cNvPr id="4" name="Slide Number Placeholder 3">
            <a:extLst>
              <a:ext uri="{FF2B5EF4-FFF2-40B4-BE49-F238E27FC236}">
                <a16:creationId xmlns:a16="http://schemas.microsoft.com/office/drawing/2014/main" id="{9E94B6D6-CB1B-08BC-0BF8-7D09F546543A}"/>
              </a:ext>
            </a:extLst>
          </p:cNvPr>
          <p:cNvSpPr>
            <a:spLocks noGrp="1"/>
          </p:cNvSpPr>
          <p:nvPr>
            <p:ph type="sldNum" sz="quarter" idx="12"/>
          </p:nvPr>
        </p:nvSpPr>
        <p:spPr/>
        <p:txBody>
          <a:bodyPr/>
          <a:lstStyle/>
          <a:p>
            <a:fld id="{2247FFF5-84EA-5E45-B968-0D6725F43E23}" type="slidenum">
              <a:rPr lang="en-US" smtClean="0"/>
              <a:pPr/>
              <a:t>12</a:t>
            </a:fld>
            <a:endParaRPr lang="en-US" dirty="0"/>
          </a:p>
        </p:txBody>
      </p:sp>
      <p:sp>
        <p:nvSpPr>
          <p:cNvPr id="10" name="TextBox 9">
            <a:extLst>
              <a:ext uri="{FF2B5EF4-FFF2-40B4-BE49-F238E27FC236}">
                <a16:creationId xmlns:a16="http://schemas.microsoft.com/office/drawing/2014/main" id="{B9976C3B-47F1-5809-FC76-7383C6DDEE78}"/>
              </a:ext>
            </a:extLst>
          </p:cNvPr>
          <p:cNvSpPr txBox="1"/>
          <p:nvPr/>
        </p:nvSpPr>
        <p:spPr>
          <a:xfrm flipH="1">
            <a:off x="19323" y="5249955"/>
            <a:ext cx="5200748"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Corner Acacia Rd/The </a:t>
            </a:r>
            <a:r>
              <a:rPr lang="en-US" dirty="0" err="1">
                <a:solidFill>
                  <a:schemeClr val="bg1"/>
                </a:solidFill>
                <a:latin typeface="Arial" panose="020B0604020202020204" pitchFamily="34" charset="0"/>
                <a:cs typeface="Arial" panose="020B0604020202020204" pitchFamily="34" charset="0"/>
              </a:rPr>
              <a:t>Boulevarde</a:t>
            </a:r>
            <a:r>
              <a:rPr lang="en-US" dirty="0">
                <a:solidFill>
                  <a:schemeClr val="bg1"/>
                </a:solidFill>
                <a:latin typeface="Arial" panose="020B0604020202020204" pitchFamily="34" charset="0"/>
                <a:cs typeface="Arial" panose="020B0604020202020204" pitchFamily="34" charset="0"/>
              </a:rPr>
              <a:t>, Kirrawee</a:t>
            </a:r>
          </a:p>
        </p:txBody>
      </p:sp>
    </p:spTree>
    <p:extLst>
      <p:ext uri="{BB962C8B-B14F-4D97-AF65-F5344CB8AC3E}">
        <p14:creationId xmlns:p14="http://schemas.microsoft.com/office/powerpoint/2010/main" val="743694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4D93F-48BE-61F7-CEF4-271BEB3C6AC1}"/>
              </a:ext>
            </a:extLst>
          </p:cNvPr>
          <p:cNvSpPr>
            <a:spLocks noGrp="1"/>
          </p:cNvSpPr>
          <p:nvPr>
            <p:ph type="title"/>
          </p:nvPr>
        </p:nvSpPr>
        <p:spPr/>
        <p:txBody>
          <a:bodyPr/>
          <a:lstStyle/>
          <a:p>
            <a:r>
              <a:rPr lang="en-US" dirty="0"/>
              <a:t>Development</a:t>
            </a:r>
          </a:p>
        </p:txBody>
      </p:sp>
      <p:pic>
        <p:nvPicPr>
          <p:cNvPr id="6" name="Content Placeholder 5">
            <a:extLst>
              <a:ext uri="{FF2B5EF4-FFF2-40B4-BE49-F238E27FC236}">
                <a16:creationId xmlns:a16="http://schemas.microsoft.com/office/drawing/2014/main" id="{6A0621CD-2F58-3755-8BD7-AAF8E5AE1C70}"/>
              </a:ext>
            </a:extLst>
          </p:cNvPr>
          <p:cNvPicPr>
            <a:picLocks noGrp="1" noChangeAspect="1"/>
          </p:cNvPicPr>
          <p:nvPr>
            <p:ph idx="1"/>
          </p:nvPr>
        </p:nvPicPr>
        <p:blipFill>
          <a:blip r:embed="rId2"/>
          <a:stretch>
            <a:fillRect/>
          </a:stretch>
        </p:blipFill>
        <p:spPr>
          <a:xfrm>
            <a:off x="0" y="1346336"/>
            <a:ext cx="4535631" cy="4535631"/>
          </a:xfrm>
        </p:spPr>
      </p:pic>
      <p:sp>
        <p:nvSpPr>
          <p:cNvPr id="4" name="Slide Number Placeholder 3">
            <a:extLst>
              <a:ext uri="{FF2B5EF4-FFF2-40B4-BE49-F238E27FC236}">
                <a16:creationId xmlns:a16="http://schemas.microsoft.com/office/drawing/2014/main" id="{DA883511-6713-778A-6544-7766F976673B}"/>
              </a:ext>
            </a:extLst>
          </p:cNvPr>
          <p:cNvSpPr>
            <a:spLocks noGrp="1"/>
          </p:cNvSpPr>
          <p:nvPr>
            <p:ph type="sldNum" sz="quarter" idx="12"/>
          </p:nvPr>
        </p:nvSpPr>
        <p:spPr/>
        <p:txBody>
          <a:bodyPr/>
          <a:lstStyle/>
          <a:p>
            <a:fld id="{2247FFF5-84EA-5E45-B968-0D6725F43E23}" type="slidenum">
              <a:rPr lang="en-US" smtClean="0"/>
              <a:pPr/>
              <a:t>13</a:t>
            </a:fld>
            <a:endParaRPr lang="en-US" dirty="0"/>
          </a:p>
        </p:txBody>
      </p:sp>
      <p:sp>
        <p:nvSpPr>
          <p:cNvPr id="9" name="TextBox 8">
            <a:extLst>
              <a:ext uri="{FF2B5EF4-FFF2-40B4-BE49-F238E27FC236}">
                <a16:creationId xmlns:a16="http://schemas.microsoft.com/office/drawing/2014/main" id="{45888B78-0CF6-3E6C-1B82-7AD9604D6DE6}"/>
              </a:ext>
            </a:extLst>
          </p:cNvPr>
          <p:cNvSpPr txBox="1"/>
          <p:nvPr/>
        </p:nvSpPr>
        <p:spPr>
          <a:xfrm flipH="1">
            <a:off x="19324" y="5249955"/>
            <a:ext cx="4032447"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Corner Acacia Rd/The </a:t>
            </a:r>
            <a:r>
              <a:rPr lang="en-US" dirty="0" err="1">
                <a:latin typeface="Arial" panose="020B0604020202020204" pitchFamily="34" charset="0"/>
                <a:cs typeface="Arial" panose="020B0604020202020204" pitchFamily="34" charset="0"/>
              </a:rPr>
              <a:t>Boulevarde</a:t>
            </a:r>
            <a:r>
              <a:rPr lang="en-US" dirty="0">
                <a:latin typeface="Arial" panose="020B0604020202020204" pitchFamily="34" charset="0"/>
                <a:cs typeface="Arial" panose="020B0604020202020204" pitchFamily="34" charset="0"/>
              </a:rPr>
              <a:t>, Kirrawee, duplex site</a:t>
            </a:r>
          </a:p>
        </p:txBody>
      </p:sp>
      <p:pic>
        <p:nvPicPr>
          <p:cNvPr id="11" name="Picture 10">
            <a:extLst>
              <a:ext uri="{FF2B5EF4-FFF2-40B4-BE49-F238E27FC236}">
                <a16:creationId xmlns:a16="http://schemas.microsoft.com/office/drawing/2014/main" id="{AC7761DF-5C79-0567-BA4A-47A1788ABA60}"/>
              </a:ext>
            </a:extLst>
          </p:cNvPr>
          <p:cNvPicPr>
            <a:picLocks noChangeAspect="1"/>
          </p:cNvPicPr>
          <p:nvPr/>
        </p:nvPicPr>
        <p:blipFill>
          <a:blip r:embed="rId3"/>
          <a:stretch>
            <a:fillRect/>
          </a:stretch>
        </p:blipFill>
        <p:spPr>
          <a:xfrm>
            <a:off x="4581089" y="1333660"/>
            <a:ext cx="4535631" cy="4535631"/>
          </a:xfrm>
          <a:prstGeom prst="rect">
            <a:avLst/>
          </a:prstGeom>
        </p:spPr>
      </p:pic>
      <p:sp>
        <p:nvSpPr>
          <p:cNvPr id="3" name="TextBox 2">
            <a:extLst>
              <a:ext uri="{FF2B5EF4-FFF2-40B4-BE49-F238E27FC236}">
                <a16:creationId xmlns:a16="http://schemas.microsoft.com/office/drawing/2014/main" id="{B3C2B96F-74A6-85AD-8BB2-9F14E68983F9}"/>
              </a:ext>
            </a:extLst>
          </p:cNvPr>
          <p:cNvSpPr txBox="1"/>
          <p:nvPr/>
        </p:nvSpPr>
        <p:spPr>
          <a:xfrm flipH="1">
            <a:off x="4661736" y="5499959"/>
            <a:ext cx="4032447" cy="369332"/>
          </a:xfrm>
          <a:prstGeom prst="rect">
            <a:avLst/>
          </a:prstGeom>
          <a:noFill/>
        </p:spPr>
        <p:txBody>
          <a:bodyPr wrap="square" rtlCol="0">
            <a:spAutoFit/>
          </a:bodyPr>
          <a:lstStyle/>
          <a:p>
            <a:r>
              <a:rPr lang="en-US" i="1" dirty="0">
                <a:latin typeface="Arial" panose="020B0604020202020204" pitchFamily="34" charset="0"/>
                <a:cs typeface="Arial" panose="020B0604020202020204" pitchFamily="34" charset="0"/>
              </a:rPr>
              <a:t>Melaleuca</a:t>
            </a:r>
            <a:r>
              <a:rPr lang="en-US" dirty="0">
                <a:latin typeface="Arial" panose="020B0604020202020204" pitchFamily="34" charset="0"/>
                <a:cs typeface="Arial" panose="020B0604020202020204" pitchFamily="34" charset="0"/>
              </a:rPr>
              <a:t> removed by builders</a:t>
            </a:r>
          </a:p>
        </p:txBody>
      </p:sp>
    </p:spTree>
    <p:extLst>
      <p:ext uri="{BB962C8B-B14F-4D97-AF65-F5344CB8AC3E}">
        <p14:creationId xmlns:p14="http://schemas.microsoft.com/office/powerpoint/2010/main" val="3842242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7791-7777-D824-3DCC-77CD8B49C922}"/>
              </a:ext>
            </a:extLst>
          </p:cNvPr>
          <p:cNvSpPr>
            <a:spLocks noGrp="1"/>
          </p:cNvSpPr>
          <p:nvPr>
            <p:ph type="title"/>
          </p:nvPr>
        </p:nvSpPr>
        <p:spPr/>
        <p:txBody>
          <a:bodyPr/>
          <a:lstStyle/>
          <a:p>
            <a:r>
              <a:rPr lang="en-US" dirty="0"/>
              <a:t>Development</a:t>
            </a:r>
          </a:p>
        </p:txBody>
      </p:sp>
      <p:sp>
        <p:nvSpPr>
          <p:cNvPr id="4" name="Slide Number Placeholder 3">
            <a:extLst>
              <a:ext uri="{FF2B5EF4-FFF2-40B4-BE49-F238E27FC236}">
                <a16:creationId xmlns:a16="http://schemas.microsoft.com/office/drawing/2014/main" id="{031EB291-8A5D-6B0D-C6B6-FF68E55D3509}"/>
              </a:ext>
            </a:extLst>
          </p:cNvPr>
          <p:cNvSpPr>
            <a:spLocks noGrp="1"/>
          </p:cNvSpPr>
          <p:nvPr>
            <p:ph type="sldNum" sz="quarter" idx="12"/>
          </p:nvPr>
        </p:nvSpPr>
        <p:spPr/>
        <p:txBody>
          <a:bodyPr/>
          <a:lstStyle/>
          <a:p>
            <a:fld id="{2247FFF5-84EA-5E45-B968-0D6725F43E23}" type="slidenum">
              <a:rPr lang="en-US" smtClean="0"/>
              <a:pPr/>
              <a:t>14</a:t>
            </a:fld>
            <a:endParaRPr lang="en-US" dirty="0"/>
          </a:p>
        </p:txBody>
      </p:sp>
      <p:pic>
        <p:nvPicPr>
          <p:cNvPr id="5" name="Picture 4">
            <a:extLst>
              <a:ext uri="{FF2B5EF4-FFF2-40B4-BE49-F238E27FC236}">
                <a16:creationId xmlns:a16="http://schemas.microsoft.com/office/drawing/2014/main" id="{46B07F39-16BC-F399-63FF-F6ADBB63D277}"/>
              </a:ext>
            </a:extLst>
          </p:cNvPr>
          <p:cNvPicPr>
            <a:picLocks noChangeAspect="1"/>
          </p:cNvPicPr>
          <p:nvPr/>
        </p:nvPicPr>
        <p:blipFill>
          <a:blip r:embed="rId2"/>
          <a:stretch>
            <a:fillRect/>
          </a:stretch>
        </p:blipFill>
        <p:spPr>
          <a:xfrm>
            <a:off x="569383" y="1099338"/>
            <a:ext cx="6954945" cy="5216209"/>
          </a:xfrm>
          <a:prstGeom prst="rect">
            <a:avLst/>
          </a:prstGeom>
        </p:spPr>
      </p:pic>
      <p:sp>
        <p:nvSpPr>
          <p:cNvPr id="6" name="TextBox 5">
            <a:extLst>
              <a:ext uri="{FF2B5EF4-FFF2-40B4-BE49-F238E27FC236}">
                <a16:creationId xmlns:a16="http://schemas.microsoft.com/office/drawing/2014/main" id="{F6ED7B4D-7E14-A55C-D2DC-D24735331331}"/>
              </a:ext>
            </a:extLst>
          </p:cNvPr>
          <p:cNvSpPr txBox="1"/>
          <p:nvPr/>
        </p:nvSpPr>
        <p:spPr>
          <a:xfrm flipH="1">
            <a:off x="569383" y="5946215"/>
            <a:ext cx="5669362"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The </a:t>
            </a:r>
            <a:r>
              <a:rPr lang="en-US" dirty="0" err="1">
                <a:solidFill>
                  <a:schemeClr val="bg1"/>
                </a:solidFill>
                <a:latin typeface="Arial" panose="020B0604020202020204" pitchFamily="34" charset="0"/>
                <a:cs typeface="Arial" panose="020B0604020202020204" pitchFamily="34" charset="0"/>
              </a:rPr>
              <a:t>Boulevarde</a:t>
            </a:r>
            <a:r>
              <a:rPr lang="en-US" dirty="0">
                <a:solidFill>
                  <a:schemeClr val="bg1"/>
                </a:solidFill>
                <a:latin typeface="Arial" panose="020B0604020202020204" pitchFamily="34" charset="0"/>
                <a:cs typeface="Arial" panose="020B0604020202020204" pitchFamily="34" charset="0"/>
              </a:rPr>
              <a:t>, Sutherland, corner duplex site</a:t>
            </a:r>
          </a:p>
        </p:txBody>
      </p:sp>
    </p:spTree>
    <p:extLst>
      <p:ext uri="{BB962C8B-B14F-4D97-AF65-F5344CB8AC3E}">
        <p14:creationId xmlns:p14="http://schemas.microsoft.com/office/powerpoint/2010/main" val="88783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309F-218B-CA39-63FF-FEE50248141D}"/>
              </a:ext>
            </a:extLst>
          </p:cNvPr>
          <p:cNvSpPr>
            <a:spLocks noGrp="1"/>
          </p:cNvSpPr>
          <p:nvPr>
            <p:ph type="title"/>
          </p:nvPr>
        </p:nvSpPr>
        <p:spPr/>
        <p:txBody>
          <a:bodyPr/>
          <a:lstStyle/>
          <a:p>
            <a:r>
              <a:rPr lang="en-US" dirty="0"/>
              <a:t>Development</a:t>
            </a:r>
          </a:p>
        </p:txBody>
      </p:sp>
      <p:sp>
        <p:nvSpPr>
          <p:cNvPr id="4" name="Slide Number Placeholder 3">
            <a:extLst>
              <a:ext uri="{FF2B5EF4-FFF2-40B4-BE49-F238E27FC236}">
                <a16:creationId xmlns:a16="http://schemas.microsoft.com/office/drawing/2014/main" id="{95BC4F00-1311-0131-F6A3-AFA269496853}"/>
              </a:ext>
            </a:extLst>
          </p:cNvPr>
          <p:cNvSpPr>
            <a:spLocks noGrp="1"/>
          </p:cNvSpPr>
          <p:nvPr>
            <p:ph type="sldNum" sz="quarter" idx="12"/>
          </p:nvPr>
        </p:nvSpPr>
        <p:spPr/>
        <p:txBody>
          <a:bodyPr/>
          <a:lstStyle/>
          <a:p>
            <a:fld id="{2247FFF5-84EA-5E45-B968-0D6725F43E23}" type="slidenum">
              <a:rPr lang="en-US" smtClean="0"/>
              <a:pPr/>
              <a:t>15</a:t>
            </a:fld>
            <a:endParaRPr lang="en-US" dirty="0"/>
          </a:p>
        </p:txBody>
      </p:sp>
      <p:pic>
        <p:nvPicPr>
          <p:cNvPr id="12" name="Picture 11">
            <a:extLst>
              <a:ext uri="{FF2B5EF4-FFF2-40B4-BE49-F238E27FC236}">
                <a16:creationId xmlns:a16="http://schemas.microsoft.com/office/drawing/2014/main" id="{EC46FE5F-A525-7E28-3639-EE272E94BA22}"/>
              </a:ext>
            </a:extLst>
          </p:cNvPr>
          <p:cNvPicPr>
            <a:picLocks noChangeAspect="1"/>
          </p:cNvPicPr>
          <p:nvPr/>
        </p:nvPicPr>
        <p:blipFill>
          <a:blip r:embed="rId2"/>
          <a:stretch>
            <a:fillRect/>
          </a:stretch>
        </p:blipFill>
        <p:spPr>
          <a:xfrm>
            <a:off x="0" y="990600"/>
            <a:ext cx="7772400" cy="4007104"/>
          </a:xfrm>
          <a:prstGeom prst="rect">
            <a:avLst/>
          </a:prstGeom>
        </p:spPr>
      </p:pic>
      <p:pic>
        <p:nvPicPr>
          <p:cNvPr id="8" name="Picture 7">
            <a:extLst>
              <a:ext uri="{FF2B5EF4-FFF2-40B4-BE49-F238E27FC236}">
                <a16:creationId xmlns:a16="http://schemas.microsoft.com/office/drawing/2014/main" id="{249332D1-FF0A-43A3-F964-C48B20514B43}"/>
              </a:ext>
            </a:extLst>
          </p:cNvPr>
          <p:cNvPicPr>
            <a:picLocks noChangeAspect="1"/>
          </p:cNvPicPr>
          <p:nvPr/>
        </p:nvPicPr>
        <p:blipFill>
          <a:blip r:embed="rId3"/>
          <a:stretch>
            <a:fillRect/>
          </a:stretch>
        </p:blipFill>
        <p:spPr>
          <a:xfrm>
            <a:off x="2307704" y="1730778"/>
            <a:ext cx="6836296" cy="5127222"/>
          </a:xfrm>
          <a:prstGeom prst="rect">
            <a:avLst/>
          </a:prstGeom>
        </p:spPr>
      </p:pic>
    </p:spTree>
    <p:extLst>
      <p:ext uri="{BB962C8B-B14F-4D97-AF65-F5344CB8AC3E}">
        <p14:creationId xmlns:p14="http://schemas.microsoft.com/office/powerpoint/2010/main" val="376971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35BE-44A7-377D-C1DC-9D4A5E987504}"/>
              </a:ext>
            </a:extLst>
          </p:cNvPr>
          <p:cNvSpPr>
            <a:spLocks noGrp="1"/>
          </p:cNvSpPr>
          <p:nvPr>
            <p:ph type="title"/>
          </p:nvPr>
        </p:nvSpPr>
        <p:spPr/>
        <p:txBody>
          <a:bodyPr/>
          <a:lstStyle/>
          <a:p>
            <a:r>
              <a:rPr lang="en-US" dirty="0"/>
              <a:t>Parking and driveways</a:t>
            </a:r>
          </a:p>
        </p:txBody>
      </p:sp>
      <p:pic>
        <p:nvPicPr>
          <p:cNvPr id="6" name="Content Placeholder 5">
            <a:extLst>
              <a:ext uri="{FF2B5EF4-FFF2-40B4-BE49-F238E27FC236}">
                <a16:creationId xmlns:a16="http://schemas.microsoft.com/office/drawing/2014/main" id="{531EBA2D-0D2B-8A80-5F4A-FBBCCC27F573}"/>
              </a:ext>
            </a:extLst>
          </p:cNvPr>
          <p:cNvPicPr>
            <a:picLocks noGrp="1" noChangeAspect="1"/>
          </p:cNvPicPr>
          <p:nvPr>
            <p:ph idx="1"/>
          </p:nvPr>
        </p:nvPicPr>
        <p:blipFill>
          <a:blip r:embed="rId2"/>
          <a:stretch>
            <a:fillRect/>
          </a:stretch>
        </p:blipFill>
        <p:spPr>
          <a:xfrm>
            <a:off x="-12169" y="1916832"/>
            <a:ext cx="4584169" cy="3438127"/>
          </a:xfrm>
        </p:spPr>
      </p:pic>
      <p:sp>
        <p:nvSpPr>
          <p:cNvPr id="4" name="Slide Number Placeholder 3">
            <a:extLst>
              <a:ext uri="{FF2B5EF4-FFF2-40B4-BE49-F238E27FC236}">
                <a16:creationId xmlns:a16="http://schemas.microsoft.com/office/drawing/2014/main" id="{CA2F5D64-9DDF-6528-FA01-6FE106F4EC9D}"/>
              </a:ext>
            </a:extLst>
          </p:cNvPr>
          <p:cNvSpPr>
            <a:spLocks noGrp="1"/>
          </p:cNvSpPr>
          <p:nvPr>
            <p:ph type="sldNum" sz="quarter" idx="12"/>
          </p:nvPr>
        </p:nvSpPr>
        <p:spPr/>
        <p:txBody>
          <a:bodyPr/>
          <a:lstStyle/>
          <a:p>
            <a:fld id="{2247FFF5-84EA-5E45-B968-0D6725F43E23}" type="slidenum">
              <a:rPr lang="en-US" smtClean="0"/>
              <a:pPr/>
              <a:t>16</a:t>
            </a:fld>
            <a:endParaRPr lang="en-US" dirty="0"/>
          </a:p>
        </p:txBody>
      </p:sp>
      <p:pic>
        <p:nvPicPr>
          <p:cNvPr id="8" name="Picture 7">
            <a:extLst>
              <a:ext uri="{FF2B5EF4-FFF2-40B4-BE49-F238E27FC236}">
                <a16:creationId xmlns:a16="http://schemas.microsoft.com/office/drawing/2014/main" id="{958A60C3-F383-3A4A-EFAB-83EF5FBE96B2}"/>
              </a:ext>
            </a:extLst>
          </p:cNvPr>
          <p:cNvPicPr>
            <a:picLocks noChangeAspect="1"/>
          </p:cNvPicPr>
          <p:nvPr/>
        </p:nvPicPr>
        <p:blipFill>
          <a:blip r:embed="rId3"/>
          <a:stretch>
            <a:fillRect/>
          </a:stretch>
        </p:blipFill>
        <p:spPr>
          <a:xfrm>
            <a:off x="4596673" y="1921793"/>
            <a:ext cx="4577554" cy="3433166"/>
          </a:xfrm>
          <a:prstGeom prst="rect">
            <a:avLst/>
          </a:prstGeom>
        </p:spPr>
      </p:pic>
      <p:sp>
        <p:nvSpPr>
          <p:cNvPr id="9" name="TextBox 8">
            <a:extLst>
              <a:ext uri="{FF2B5EF4-FFF2-40B4-BE49-F238E27FC236}">
                <a16:creationId xmlns:a16="http://schemas.microsoft.com/office/drawing/2014/main" id="{B0F7F307-8858-4D0C-1A61-F037FADBAE6F}"/>
              </a:ext>
            </a:extLst>
          </p:cNvPr>
          <p:cNvSpPr txBox="1"/>
          <p:nvPr/>
        </p:nvSpPr>
        <p:spPr>
          <a:xfrm flipH="1">
            <a:off x="2047" y="5389993"/>
            <a:ext cx="5669362" cy="36933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Woronora</a:t>
            </a:r>
            <a:r>
              <a:rPr lang="en-US" dirty="0">
                <a:latin typeface="Arial" panose="020B0604020202020204" pitchFamily="34" charset="0"/>
                <a:cs typeface="Arial" panose="020B0604020202020204" pitchFamily="34" charset="0"/>
              </a:rPr>
              <a:t> Cres, Como</a:t>
            </a: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0" name="Ink 9">
                <a:extLst>
                  <a:ext uri="{FF2B5EF4-FFF2-40B4-BE49-F238E27FC236}">
                    <a16:creationId xmlns:a16="http://schemas.microsoft.com/office/drawing/2014/main" id="{2784AC5D-9FC2-C709-B5E0-899BB11E409C}"/>
                  </a:ext>
                </a:extLst>
              </p14:cNvPr>
              <p14:cNvContentPartPr/>
              <p14:nvPr/>
            </p14:nvContentPartPr>
            <p14:xfrm>
              <a:off x="829715" y="3989414"/>
              <a:ext cx="419040" cy="147600"/>
            </p14:xfrm>
          </p:contentPart>
        </mc:Choice>
        <mc:Fallback xmlns="">
          <p:pic>
            <p:nvPicPr>
              <p:cNvPr id="10" name="Ink 9">
                <a:extLst>
                  <a:ext uri="{FF2B5EF4-FFF2-40B4-BE49-F238E27FC236}">
                    <a16:creationId xmlns:a16="http://schemas.microsoft.com/office/drawing/2014/main" id="{2784AC5D-9FC2-C709-B5E0-899BB11E409C}"/>
                  </a:ext>
                </a:extLst>
              </p:cNvPr>
              <p:cNvPicPr/>
              <p:nvPr/>
            </p:nvPicPr>
            <p:blipFill>
              <a:blip r:embed="rId5"/>
              <a:stretch>
                <a:fillRect/>
              </a:stretch>
            </p:blipFill>
            <p:spPr>
              <a:xfrm>
                <a:off x="812075" y="3881414"/>
                <a:ext cx="454680" cy="363240"/>
              </a:xfrm>
              <a:prstGeom prst="rect">
                <a:avLst/>
              </a:prstGeom>
            </p:spPr>
          </p:pic>
        </mc:Fallback>
      </mc:AlternateContent>
    </p:spTree>
    <p:extLst>
      <p:ext uri="{BB962C8B-B14F-4D97-AF65-F5344CB8AC3E}">
        <p14:creationId xmlns:p14="http://schemas.microsoft.com/office/powerpoint/2010/main" val="1743913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599C-B048-5D9F-0FFD-824136A1B1E9}"/>
              </a:ext>
            </a:extLst>
          </p:cNvPr>
          <p:cNvSpPr>
            <a:spLocks noGrp="1"/>
          </p:cNvSpPr>
          <p:nvPr>
            <p:ph type="title"/>
          </p:nvPr>
        </p:nvSpPr>
        <p:spPr/>
        <p:txBody>
          <a:bodyPr/>
          <a:lstStyle/>
          <a:p>
            <a:r>
              <a:rPr lang="en-US" dirty="0"/>
              <a:t>Parking</a:t>
            </a:r>
          </a:p>
        </p:txBody>
      </p:sp>
      <p:pic>
        <p:nvPicPr>
          <p:cNvPr id="6" name="Content Placeholder 5">
            <a:extLst>
              <a:ext uri="{FF2B5EF4-FFF2-40B4-BE49-F238E27FC236}">
                <a16:creationId xmlns:a16="http://schemas.microsoft.com/office/drawing/2014/main" id="{2FDC79E3-4B88-0C78-35F1-A11271CF1768}"/>
              </a:ext>
            </a:extLst>
          </p:cNvPr>
          <p:cNvPicPr>
            <a:picLocks noGrp="1" noChangeAspect="1"/>
          </p:cNvPicPr>
          <p:nvPr>
            <p:ph idx="1"/>
          </p:nvPr>
        </p:nvPicPr>
        <p:blipFill>
          <a:blip r:embed="rId2"/>
          <a:stretch>
            <a:fillRect/>
          </a:stretch>
        </p:blipFill>
        <p:spPr>
          <a:xfrm>
            <a:off x="592757" y="1179592"/>
            <a:ext cx="6441017" cy="4830763"/>
          </a:xfrm>
        </p:spPr>
      </p:pic>
      <p:sp>
        <p:nvSpPr>
          <p:cNvPr id="4" name="Slide Number Placeholder 3">
            <a:extLst>
              <a:ext uri="{FF2B5EF4-FFF2-40B4-BE49-F238E27FC236}">
                <a16:creationId xmlns:a16="http://schemas.microsoft.com/office/drawing/2014/main" id="{66CDDEE5-E9F8-9D46-0A62-2AC0A9361A28}"/>
              </a:ext>
            </a:extLst>
          </p:cNvPr>
          <p:cNvSpPr>
            <a:spLocks noGrp="1"/>
          </p:cNvSpPr>
          <p:nvPr>
            <p:ph type="sldNum" sz="quarter" idx="12"/>
          </p:nvPr>
        </p:nvSpPr>
        <p:spPr/>
        <p:txBody>
          <a:bodyPr/>
          <a:lstStyle/>
          <a:p>
            <a:fld id="{2247FFF5-84EA-5E45-B968-0D6725F43E23}" type="slidenum">
              <a:rPr lang="en-US" smtClean="0"/>
              <a:pPr/>
              <a:t>17</a:t>
            </a:fld>
            <a:endParaRPr lang="en-US" dirty="0"/>
          </a:p>
        </p:txBody>
      </p:sp>
      <p:sp>
        <p:nvSpPr>
          <p:cNvPr id="7" name="TextBox 6">
            <a:extLst>
              <a:ext uri="{FF2B5EF4-FFF2-40B4-BE49-F238E27FC236}">
                <a16:creationId xmlns:a16="http://schemas.microsoft.com/office/drawing/2014/main" id="{3BB88811-38A4-E099-CA96-76D5BBA4931F}"/>
              </a:ext>
            </a:extLst>
          </p:cNvPr>
          <p:cNvSpPr txBox="1"/>
          <p:nvPr/>
        </p:nvSpPr>
        <p:spPr>
          <a:xfrm flipH="1">
            <a:off x="755576" y="5631590"/>
            <a:ext cx="5669362"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Sutherland Rd,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CF75EB01-CB9E-83D7-6650-6571B26E3B64}"/>
              </a:ext>
            </a:extLst>
          </p:cNvPr>
          <p:cNvGrpSpPr/>
          <p:nvPr/>
        </p:nvGrpSpPr>
        <p:grpSpPr>
          <a:xfrm>
            <a:off x="1224995" y="4330334"/>
            <a:ext cx="508680" cy="294480"/>
            <a:chOff x="1224995" y="4330334"/>
            <a:chExt cx="508680" cy="294480"/>
          </a:xfrm>
        </p:grpSpPr>
        <mc:AlternateContent xmlns:mc="http://schemas.openxmlformats.org/markup-compatibility/2006" xmlns:p14="http://schemas.microsoft.com/office/powerpoint/2010/main" xmlns:aink="http://schemas.microsoft.com/office/drawing/2016/ink">
          <mc:Choice Requires="p14 aink">
            <p:contentPart p14:bwMode="auto" r:id="rId3">
              <p14:nvContentPartPr>
                <p14:cNvPr id="8" name="Ink 7">
                  <a:extLst>
                    <a:ext uri="{FF2B5EF4-FFF2-40B4-BE49-F238E27FC236}">
                      <a16:creationId xmlns:a16="http://schemas.microsoft.com/office/drawing/2014/main" id="{4793CFFB-5777-2738-25AD-0E4C5CE39FEB}"/>
                    </a:ext>
                  </a:extLst>
                </p14:cNvPr>
                <p14:cNvContentPartPr/>
                <p14:nvPr/>
              </p14:nvContentPartPr>
              <p14:xfrm>
                <a:off x="1248755" y="4330334"/>
                <a:ext cx="484920" cy="294480"/>
              </p14:xfrm>
            </p:contentPart>
          </mc:Choice>
          <mc:Fallback xmlns="">
            <p:pic>
              <p:nvPicPr>
                <p:cNvPr id="8" name="Ink 7">
                  <a:extLst>
                    <a:ext uri="{FF2B5EF4-FFF2-40B4-BE49-F238E27FC236}">
                      <a16:creationId xmlns:a16="http://schemas.microsoft.com/office/drawing/2014/main" id="{4793CFFB-5777-2738-25AD-0E4C5CE39FEB}"/>
                    </a:ext>
                  </a:extLst>
                </p:cNvPr>
                <p:cNvPicPr/>
                <p:nvPr/>
              </p:nvPicPr>
              <p:blipFill>
                <a:blip r:embed="rId4"/>
                <a:stretch>
                  <a:fillRect/>
                </a:stretch>
              </p:blipFill>
              <p:spPr>
                <a:xfrm>
                  <a:off x="1230755" y="4222694"/>
                  <a:ext cx="520560" cy="510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9" name="Ink 8">
                  <a:extLst>
                    <a:ext uri="{FF2B5EF4-FFF2-40B4-BE49-F238E27FC236}">
                      <a16:creationId xmlns:a16="http://schemas.microsoft.com/office/drawing/2014/main" id="{ED61185E-5973-93B5-245F-B8BFAA61372D}"/>
                    </a:ext>
                  </a:extLst>
                </p14:cNvPr>
                <p14:cNvContentPartPr/>
                <p14:nvPr/>
              </p14:nvContentPartPr>
              <p14:xfrm>
                <a:off x="1289435" y="4402694"/>
                <a:ext cx="362520" cy="208800"/>
              </p14:xfrm>
            </p:contentPart>
          </mc:Choice>
          <mc:Fallback xmlns="">
            <p:pic>
              <p:nvPicPr>
                <p:cNvPr id="9" name="Ink 8">
                  <a:extLst>
                    <a:ext uri="{FF2B5EF4-FFF2-40B4-BE49-F238E27FC236}">
                      <a16:creationId xmlns:a16="http://schemas.microsoft.com/office/drawing/2014/main" id="{ED61185E-5973-93B5-245F-B8BFAA61372D}"/>
                    </a:ext>
                  </a:extLst>
                </p:cNvPr>
                <p:cNvPicPr/>
                <p:nvPr/>
              </p:nvPicPr>
              <p:blipFill>
                <a:blip r:embed="rId6"/>
                <a:stretch>
                  <a:fillRect/>
                </a:stretch>
              </p:blipFill>
              <p:spPr>
                <a:xfrm>
                  <a:off x="1271435" y="4294694"/>
                  <a:ext cx="398160" cy="4244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11" name="Ink 10">
                  <a:extLst>
                    <a:ext uri="{FF2B5EF4-FFF2-40B4-BE49-F238E27FC236}">
                      <a16:creationId xmlns:a16="http://schemas.microsoft.com/office/drawing/2014/main" id="{10AF4CA6-DB22-CD9B-F542-BEE835095624}"/>
                    </a:ext>
                  </a:extLst>
                </p14:cNvPr>
                <p14:cNvContentPartPr/>
                <p14:nvPr/>
              </p14:nvContentPartPr>
              <p14:xfrm>
                <a:off x="1224995" y="4361294"/>
                <a:ext cx="464040" cy="216360"/>
              </p14:xfrm>
            </p:contentPart>
          </mc:Choice>
          <mc:Fallback xmlns="">
            <p:pic>
              <p:nvPicPr>
                <p:cNvPr id="11" name="Ink 10">
                  <a:extLst>
                    <a:ext uri="{FF2B5EF4-FFF2-40B4-BE49-F238E27FC236}">
                      <a16:creationId xmlns:a16="http://schemas.microsoft.com/office/drawing/2014/main" id="{10AF4CA6-DB22-CD9B-F542-BEE835095624}"/>
                    </a:ext>
                  </a:extLst>
                </p:cNvPr>
                <p:cNvPicPr/>
                <p:nvPr/>
              </p:nvPicPr>
              <p:blipFill>
                <a:blip r:embed="rId8"/>
                <a:stretch>
                  <a:fillRect/>
                </a:stretch>
              </p:blipFill>
              <p:spPr>
                <a:xfrm>
                  <a:off x="1206995" y="4253654"/>
                  <a:ext cx="499680" cy="432000"/>
                </a:xfrm>
                <a:prstGeom prst="rect">
                  <a:avLst/>
                </a:prstGeom>
              </p:spPr>
            </p:pic>
          </mc:Fallback>
        </mc:AlternateContent>
      </p:grpSp>
    </p:spTree>
    <p:extLst>
      <p:ext uri="{BB962C8B-B14F-4D97-AF65-F5344CB8AC3E}">
        <p14:creationId xmlns:p14="http://schemas.microsoft.com/office/powerpoint/2010/main" val="260260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8814-43BC-B24F-2A06-6F16CD892398}"/>
              </a:ext>
            </a:extLst>
          </p:cNvPr>
          <p:cNvSpPr>
            <a:spLocks noGrp="1"/>
          </p:cNvSpPr>
          <p:nvPr>
            <p:ph type="title"/>
          </p:nvPr>
        </p:nvSpPr>
        <p:spPr/>
        <p:txBody>
          <a:bodyPr>
            <a:normAutofit/>
          </a:bodyPr>
          <a:lstStyle/>
          <a:p>
            <a:r>
              <a:rPr lang="en-US" dirty="0"/>
              <a:t>Views </a:t>
            </a:r>
          </a:p>
        </p:txBody>
      </p:sp>
      <p:sp>
        <p:nvSpPr>
          <p:cNvPr id="4" name="Slide Number Placeholder 3">
            <a:extLst>
              <a:ext uri="{FF2B5EF4-FFF2-40B4-BE49-F238E27FC236}">
                <a16:creationId xmlns:a16="http://schemas.microsoft.com/office/drawing/2014/main" id="{5D32BEE4-93AA-A7E7-2302-20BFED4580B6}"/>
              </a:ext>
            </a:extLst>
          </p:cNvPr>
          <p:cNvSpPr>
            <a:spLocks noGrp="1"/>
          </p:cNvSpPr>
          <p:nvPr>
            <p:ph type="sldNum" sz="quarter" idx="12"/>
          </p:nvPr>
        </p:nvSpPr>
        <p:spPr/>
        <p:txBody>
          <a:bodyPr/>
          <a:lstStyle/>
          <a:p>
            <a:fld id="{2247FFF5-84EA-5E45-B968-0D6725F43E23}" type="slidenum">
              <a:rPr lang="en-US" smtClean="0"/>
              <a:pPr/>
              <a:t>18</a:t>
            </a:fld>
            <a:endParaRPr lang="en-US" dirty="0"/>
          </a:p>
        </p:txBody>
      </p:sp>
      <p:sp>
        <p:nvSpPr>
          <p:cNvPr id="7" name="TextBox 6">
            <a:extLst>
              <a:ext uri="{FF2B5EF4-FFF2-40B4-BE49-F238E27FC236}">
                <a16:creationId xmlns:a16="http://schemas.microsoft.com/office/drawing/2014/main" id="{D04ABA19-095B-7321-F4BF-D6D4E1E816EA}"/>
              </a:ext>
            </a:extLst>
          </p:cNvPr>
          <p:cNvSpPr txBox="1"/>
          <p:nvPr/>
        </p:nvSpPr>
        <p:spPr>
          <a:xfrm flipH="1">
            <a:off x="107504" y="5770623"/>
            <a:ext cx="6696744"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hlinkClick r:id="rId2"/>
              </a:rPr>
              <a:t>www.smh.com.au/national/doom-with-a-view-the-chainsaw-vandals-killing-trees-for-a-better-outlook-20231102</a:t>
            </a:r>
            <a:r>
              <a:rPr lang="en-US" dirty="0">
                <a:latin typeface="Arial" panose="020B0604020202020204" pitchFamily="34" charset="0"/>
                <a:cs typeface="Arial" panose="020B0604020202020204" pitchFamily="34" charset="0"/>
              </a:rPr>
              <a:t> </a:t>
            </a:r>
          </a:p>
        </p:txBody>
      </p:sp>
      <p:pic>
        <p:nvPicPr>
          <p:cNvPr id="25" name="Content Placeholder 24">
            <a:extLst>
              <a:ext uri="{FF2B5EF4-FFF2-40B4-BE49-F238E27FC236}">
                <a16:creationId xmlns:a16="http://schemas.microsoft.com/office/drawing/2014/main" id="{4FC5A807-697C-91BE-BA40-C5FA8BD86888}"/>
              </a:ext>
            </a:extLst>
          </p:cNvPr>
          <p:cNvPicPr>
            <a:picLocks noGrp="1" noChangeAspect="1"/>
          </p:cNvPicPr>
          <p:nvPr>
            <p:ph idx="1"/>
          </p:nvPr>
        </p:nvPicPr>
        <p:blipFill>
          <a:blip r:embed="rId3"/>
          <a:stretch>
            <a:fillRect/>
          </a:stretch>
        </p:blipFill>
        <p:spPr>
          <a:xfrm>
            <a:off x="0" y="1003602"/>
            <a:ext cx="9144000" cy="4729654"/>
          </a:xfrm>
        </p:spPr>
      </p:pic>
      <p:sp>
        <p:nvSpPr>
          <p:cNvPr id="6" name="TextBox 5">
            <a:extLst>
              <a:ext uri="{FF2B5EF4-FFF2-40B4-BE49-F238E27FC236}">
                <a16:creationId xmlns:a16="http://schemas.microsoft.com/office/drawing/2014/main" id="{BA37D625-C830-3736-0BC8-5AB2BB076443}"/>
              </a:ext>
            </a:extLst>
          </p:cNvPr>
          <p:cNvSpPr txBox="1"/>
          <p:nvPr/>
        </p:nvSpPr>
        <p:spPr>
          <a:xfrm flipH="1">
            <a:off x="0" y="5324775"/>
            <a:ext cx="5669362"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Castle Cove, 256 trees killed on public reserve</a:t>
            </a:r>
          </a:p>
        </p:txBody>
      </p:sp>
    </p:spTree>
    <p:extLst>
      <p:ext uri="{BB962C8B-B14F-4D97-AF65-F5344CB8AC3E}">
        <p14:creationId xmlns:p14="http://schemas.microsoft.com/office/powerpoint/2010/main" val="2726216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880C9-AC86-1C23-405B-CE95DFE23FF0}"/>
              </a:ext>
            </a:extLst>
          </p:cNvPr>
          <p:cNvSpPr>
            <a:spLocks noGrp="1"/>
          </p:cNvSpPr>
          <p:nvPr>
            <p:ph type="title"/>
          </p:nvPr>
        </p:nvSpPr>
        <p:spPr/>
        <p:txBody>
          <a:bodyPr/>
          <a:lstStyle/>
          <a:p>
            <a:r>
              <a:rPr lang="en-US" dirty="0"/>
              <a:t>Views</a:t>
            </a:r>
          </a:p>
        </p:txBody>
      </p:sp>
      <p:pic>
        <p:nvPicPr>
          <p:cNvPr id="8" name="Content Placeholder 7">
            <a:extLst>
              <a:ext uri="{FF2B5EF4-FFF2-40B4-BE49-F238E27FC236}">
                <a16:creationId xmlns:a16="http://schemas.microsoft.com/office/drawing/2014/main" id="{93412B9F-2EDD-D9E6-00EC-127CFD864C6E}"/>
              </a:ext>
            </a:extLst>
          </p:cNvPr>
          <p:cNvPicPr>
            <a:picLocks noGrp="1" noChangeAspect="1"/>
          </p:cNvPicPr>
          <p:nvPr>
            <p:ph idx="1"/>
          </p:nvPr>
        </p:nvPicPr>
        <p:blipFill>
          <a:blip r:embed="rId2"/>
          <a:stretch>
            <a:fillRect/>
          </a:stretch>
        </p:blipFill>
        <p:spPr>
          <a:xfrm>
            <a:off x="3882587" y="3347864"/>
            <a:ext cx="5261413" cy="3510136"/>
          </a:xfrm>
        </p:spPr>
      </p:pic>
      <p:sp>
        <p:nvSpPr>
          <p:cNvPr id="4" name="Slide Number Placeholder 3">
            <a:extLst>
              <a:ext uri="{FF2B5EF4-FFF2-40B4-BE49-F238E27FC236}">
                <a16:creationId xmlns:a16="http://schemas.microsoft.com/office/drawing/2014/main" id="{AF69DEC0-2719-316D-0A04-10E274DC5F48}"/>
              </a:ext>
            </a:extLst>
          </p:cNvPr>
          <p:cNvSpPr>
            <a:spLocks noGrp="1"/>
          </p:cNvSpPr>
          <p:nvPr>
            <p:ph type="sldNum" sz="quarter" idx="12"/>
          </p:nvPr>
        </p:nvSpPr>
        <p:spPr/>
        <p:txBody>
          <a:bodyPr/>
          <a:lstStyle/>
          <a:p>
            <a:fld id="{2247FFF5-84EA-5E45-B968-0D6725F43E23}" type="slidenum">
              <a:rPr lang="en-US" smtClean="0"/>
              <a:pPr/>
              <a:t>19</a:t>
            </a:fld>
            <a:endParaRPr lang="en-US" dirty="0"/>
          </a:p>
        </p:txBody>
      </p:sp>
      <p:sp>
        <p:nvSpPr>
          <p:cNvPr id="6" name="TextBox 5">
            <a:extLst>
              <a:ext uri="{FF2B5EF4-FFF2-40B4-BE49-F238E27FC236}">
                <a16:creationId xmlns:a16="http://schemas.microsoft.com/office/drawing/2014/main" id="{D4937C9C-F942-C8B7-6DC1-F6DBCB3363B1}"/>
              </a:ext>
            </a:extLst>
          </p:cNvPr>
          <p:cNvSpPr txBox="1"/>
          <p:nvPr/>
        </p:nvSpPr>
        <p:spPr>
          <a:xfrm flipH="1">
            <a:off x="1365" y="5397459"/>
            <a:ext cx="3881222"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hlinkClick r:id="rId3"/>
              </a:rPr>
              <a:t>www.abc.net.au/news/2024-03-19/trees-vandalised-on-monterey-balmoral-waterfronts/103605682</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A5E8B03B-BC35-AEBE-9318-A4C9F8E1D112}"/>
              </a:ext>
            </a:extLst>
          </p:cNvPr>
          <p:cNvPicPr>
            <a:picLocks noChangeAspect="1"/>
          </p:cNvPicPr>
          <p:nvPr/>
        </p:nvPicPr>
        <p:blipFill rotWithShape="1">
          <a:blip r:embed="rId4"/>
          <a:srcRect l="3412" r="3523"/>
          <a:stretch/>
        </p:blipFill>
        <p:spPr>
          <a:xfrm>
            <a:off x="-7651" y="966395"/>
            <a:ext cx="4896544" cy="3558296"/>
          </a:xfrm>
          <a:prstGeom prst="rect">
            <a:avLst/>
          </a:prstGeom>
          <a:ln>
            <a:solidFill>
              <a:schemeClr val="bg1">
                <a:lumMod val="85000"/>
              </a:schemeClr>
            </a:solidFill>
          </a:ln>
        </p:spPr>
      </p:pic>
      <p:sp>
        <p:nvSpPr>
          <p:cNvPr id="11" name="TextBox 10">
            <a:extLst>
              <a:ext uri="{FF2B5EF4-FFF2-40B4-BE49-F238E27FC236}">
                <a16:creationId xmlns:a16="http://schemas.microsoft.com/office/drawing/2014/main" id="{C56B5D52-532C-A81D-3DCD-472E56FA0EC1}"/>
              </a:ext>
            </a:extLst>
          </p:cNvPr>
          <p:cNvSpPr txBox="1"/>
          <p:nvPr/>
        </p:nvSpPr>
        <p:spPr>
          <a:xfrm flipH="1">
            <a:off x="107504" y="4155359"/>
            <a:ext cx="5669362"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Monterey</a:t>
            </a:r>
          </a:p>
        </p:txBody>
      </p:sp>
    </p:spTree>
    <p:extLst>
      <p:ext uri="{BB962C8B-B14F-4D97-AF65-F5344CB8AC3E}">
        <p14:creationId xmlns:p14="http://schemas.microsoft.com/office/powerpoint/2010/main" val="168887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Challenges and threats – public </a:t>
            </a:r>
          </a:p>
        </p:txBody>
      </p:sp>
      <p:sp>
        <p:nvSpPr>
          <p:cNvPr id="3" name="Content Placeholder 2"/>
          <p:cNvSpPr>
            <a:spLocks noGrp="1"/>
          </p:cNvSpPr>
          <p:nvPr>
            <p:ph idx="1"/>
          </p:nvPr>
        </p:nvSpPr>
        <p:spPr>
          <a:xfrm>
            <a:off x="457200" y="1124744"/>
            <a:ext cx="8579296" cy="5112568"/>
          </a:xfrm>
        </p:spPr>
        <p:txBody>
          <a:bodyPr>
            <a:normAutofit/>
          </a:bodyPr>
          <a:lstStyle/>
          <a:p>
            <a:pPr>
              <a:lnSpc>
                <a:spcPct val="150000"/>
              </a:lnSpc>
              <a:spcBef>
                <a:spcPts val="0"/>
              </a:spcBef>
            </a:pPr>
            <a:r>
              <a:rPr lang="en-US" sz="2400" dirty="0"/>
              <a:t>Existing street trees are removed by </a:t>
            </a:r>
            <a:r>
              <a:rPr lang="en-US" sz="2400" dirty="0">
                <a:solidFill>
                  <a:srgbClr val="FF0000"/>
                </a:solidFill>
              </a:rPr>
              <a:t>public sector </a:t>
            </a:r>
            <a:r>
              <a:rPr lang="en-US" sz="2400" dirty="0"/>
              <a:t>for </a:t>
            </a:r>
          </a:p>
          <a:p>
            <a:pPr lvl="1">
              <a:lnSpc>
                <a:spcPct val="150000"/>
              </a:lnSpc>
              <a:spcBef>
                <a:spcPts val="0"/>
              </a:spcBef>
            </a:pPr>
            <a:r>
              <a:rPr lang="en-US" sz="2400" dirty="0"/>
              <a:t>Transport: footpaths, road widening, parking</a:t>
            </a:r>
          </a:p>
          <a:p>
            <a:pPr lvl="1">
              <a:lnSpc>
                <a:spcPct val="150000"/>
              </a:lnSpc>
              <a:spcBef>
                <a:spcPts val="0"/>
              </a:spcBef>
            </a:pPr>
            <a:r>
              <a:rPr lang="en-US" sz="2400" dirty="0"/>
              <a:t>Electricity lines</a:t>
            </a:r>
          </a:p>
          <a:p>
            <a:pPr lvl="1">
              <a:lnSpc>
                <a:spcPct val="150000"/>
              </a:lnSpc>
              <a:spcBef>
                <a:spcPts val="0"/>
              </a:spcBef>
            </a:pPr>
            <a:r>
              <a:rPr lang="en-US" sz="2400" dirty="0"/>
              <a:t>“Risk and Safety” audits</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20</a:t>
            </a:fld>
            <a:endParaRPr lang="en-US" dirty="0"/>
          </a:p>
        </p:txBody>
      </p:sp>
      <p:pic>
        <p:nvPicPr>
          <p:cNvPr id="5" name="Picture 4">
            <a:extLst>
              <a:ext uri="{FF2B5EF4-FFF2-40B4-BE49-F238E27FC236}">
                <a16:creationId xmlns:a16="http://schemas.microsoft.com/office/drawing/2014/main" id="{D15C1F26-1318-5E43-302D-E1F8BC838757}"/>
              </a:ext>
            </a:extLst>
          </p:cNvPr>
          <p:cNvPicPr>
            <a:picLocks noChangeAspect="1"/>
          </p:cNvPicPr>
          <p:nvPr/>
        </p:nvPicPr>
        <p:blipFill rotWithShape="1">
          <a:blip r:embed="rId2"/>
          <a:srcRect b="15048"/>
          <a:stretch/>
        </p:blipFill>
        <p:spPr>
          <a:xfrm>
            <a:off x="3994216" y="3573016"/>
            <a:ext cx="5172501" cy="3295623"/>
          </a:xfrm>
          <a:prstGeom prst="rect">
            <a:avLst/>
          </a:prstGeom>
        </p:spPr>
      </p:pic>
      <p:sp>
        <p:nvSpPr>
          <p:cNvPr id="6" name="TextBox 5">
            <a:extLst>
              <a:ext uri="{FF2B5EF4-FFF2-40B4-BE49-F238E27FC236}">
                <a16:creationId xmlns:a16="http://schemas.microsoft.com/office/drawing/2014/main" id="{C63070A2-2A81-604A-AE16-1CD7E384761F}"/>
              </a:ext>
            </a:extLst>
          </p:cNvPr>
          <p:cNvSpPr txBox="1"/>
          <p:nvPr/>
        </p:nvSpPr>
        <p:spPr>
          <a:xfrm flipH="1">
            <a:off x="4427984" y="6464428"/>
            <a:ext cx="4848630"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Corner, Marshall and Garnet, Kirrawee</a:t>
            </a:r>
          </a:p>
        </p:txBody>
      </p:sp>
      <p:pic>
        <p:nvPicPr>
          <p:cNvPr id="7" name="Picture 6">
            <a:extLst>
              <a:ext uri="{FF2B5EF4-FFF2-40B4-BE49-F238E27FC236}">
                <a16:creationId xmlns:a16="http://schemas.microsoft.com/office/drawing/2014/main" id="{464EC501-0676-7BE3-75AF-1A214138AE12}"/>
              </a:ext>
            </a:extLst>
          </p:cNvPr>
          <p:cNvPicPr>
            <a:picLocks noChangeAspect="1"/>
          </p:cNvPicPr>
          <p:nvPr/>
        </p:nvPicPr>
        <p:blipFill rotWithShape="1">
          <a:blip r:embed="rId3"/>
          <a:srcRect r="10721"/>
          <a:stretch/>
        </p:blipFill>
        <p:spPr>
          <a:xfrm>
            <a:off x="0" y="4105909"/>
            <a:ext cx="4302312" cy="2787090"/>
          </a:xfrm>
          <a:prstGeom prst="rect">
            <a:avLst/>
          </a:prstGeom>
        </p:spPr>
      </p:pic>
    </p:spTree>
    <p:extLst>
      <p:ext uri="{BB962C8B-B14F-4D97-AF65-F5344CB8AC3E}">
        <p14:creationId xmlns:p14="http://schemas.microsoft.com/office/powerpoint/2010/main" val="635498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8814-43BC-B24F-2A06-6F16CD892398}"/>
              </a:ext>
            </a:extLst>
          </p:cNvPr>
          <p:cNvSpPr>
            <a:spLocks noGrp="1"/>
          </p:cNvSpPr>
          <p:nvPr>
            <p:ph type="title"/>
          </p:nvPr>
        </p:nvSpPr>
        <p:spPr/>
        <p:txBody>
          <a:bodyPr/>
          <a:lstStyle/>
          <a:p>
            <a:r>
              <a:rPr lang="en-US" dirty="0"/>
              <a:t>For transport</a:t>
            </a:r>
          </a:p>
        </p:txBody>
      </p:sp>
      <p:sp>
        <p:nvSpPr>
          <p:cNvPr id="3" name="Content Placeholder 2">
            <a:extLst>
              <a:ext uri="{FF2B5EF4-FFF2-40B4-BE49-F238E27FC236}">
                <a16:creationId xmlns:a16="http://schemas.microsoft.com/office/drawing/2014/main" id="{67A3BB64-5BB7-5D4E-B7E3-77643213AF98}"/>
              </a:ext>
            </a:extLst>
          </p:cNvPr>
          <p:cNvSpPr>
            <a:spLocks noGrp="1"/>
          </p:cNvSpPr>
          <p:nvPr>
            <p:ph idx="1"/>
          </p:nvPr>
        </p:nvSpPr>
        <p:spPr>
          <a:xfrm>
            <a:off x="457200" y="1013618"/>
            <a:ext cx="8229600" cy="4830763"/>
          </a:xfrm>
        </p:spPr>
        <p:txBody>
          <a:bodyPr/>
          <a:lstStyle/>
          <a:p>
            <a:pPr marL="457200" lvl="1" indent="0">
              <a:buNone/>
            </a:pPr>
            <a:endParaRPr lang="en-US" dirty="0"/>
          </a:p>
          <a:p>
            <a:pPr marL="0" indent="0">
              <a:buNone/>
            </a:pPr>
            <a:r>
              <a:rPr lang="en-US" dirty="0"/>
              <a:t>NSW Govt</a:t>
            </a:r>
          </a:p>
          <a:p>
            <a:r>
              <a:rPr lang="en-US" dirty="0"/>
              <a:t>Clearing for road widening </a:t>
            </a:r>
            <a:r>
              <a:rPr lang="en-US" dirty="0" err="1"/>
              <a:t>eg</a:t>
            </a:r>
            <a:r>
              <a:rPr lang="en-US" dirty="0"/>
              <a:t> </a:t>
            </a:r>
            <a:r>
              <a:rPr lang="en-US" dirty="0" err="1"/>
              <a:t>Leonay</a:t>
            </a:r>
            <a:r>
              <a:rPr lang="en-US" dirty="0"/>
              <a:t> St/River Road, Sutherland</a:t>
            </a:r>
          </a:p>
          <a:p>
            <a:r>
              <a:rPr lang="en-US" dirty="0"/>
              <a:t>Clearing for Active Transport Link, Sutherland to Cronulla</a:t>
            </a:r>
          </a:p>
          <a:p>
            <a:r>
              <a:rPr lang="en-US" dirty="0"/>
              <a:t>Clearing by utilities under power lines: Kirrawee</a:t>
            </a:r>
          </a:p>
          <a:p>
            <a:endParaRPr lang="en-US" dirty="0"/>
          </a:p>
          <a:p>
            <a:r>
              <a:rPr lang="en-US" dirty="0"/>
              <a:t>Clearing Moreton Bay figs for light rail on Anzac Parade</a:t>
            </a:r>
          </a:p>
          <a:p>
            <a:r>
              <a:rPr lang="en-US" dirty="0"/>
              <a:t>Clearing at Cammeray for Western </a:t>
            </a:r>
            <a:r>
              <a:rPr lang="en-US" dirty="0" err="1"/>
              <a:t>Harbour</a:t>
            </a:r>
            <a:r>
              <a:rPr lang="en-US" dirty="0"/>
              <a:t> Tunnel</a:t>
            </a:r>
          </a:p>
          <a:p>
            <a:pPr lvl="1"/>
            <a:endParaRPr lang="en-US" dirty="0"/>
          </a:p>
          <a:p>
            <a:pPr marL="0" indent="0">
              <a:buNone/>
            </a:pPr>
            <a:r>
              <a:rPr lang="en-US" dirty="0"/>
              <a:t>Sutherland Council</a:t>
            </a:r>
          </a:p>
          <a:p>
            <a:r>
              <a:rPr lang="en-US" dirty="0"/>
              <a:t>Car park at Sutherland Leisure Centre</a:t>
            </a:r>
          </a:p>
          <a:p>
            <a:pPr lvl="1"/>
            <a:endParaRPr lang="en-US" dirty="0"/>
          </a:p>
        </p:txBody>
      </p:sp>
      <p:sp>
        <p:nvSpPr>
          <p:cNvPr id="4" name="Slide Number Placeholder 3">
            <a:extLst>
              <a:ext uri="{FF2B5EF4-FFF2-40B4-BE49-F238E27FC236}">
                <a16:creationId xmlns:a16="http://schemas.microsoft.com/office/drawing/2014/main" id="{5D32BEE4-93AA-A7E7-2302-20BFED4580B6}"/>
              </a:ext>
            </a:extLst>
          </p:cNvPr>
          <p:cNvSpPr>
            <a:spLocks noGrp="1"/>
          </p:cNvSpPr>
          <p:nvPr>
            <p:ph type="sldNum" sz="quarter" idx="12"/>
          </p:nvPr>
        </p:nvSpPr>
        <p:spPr/>
        <p:txBody>
          <a:bodyPr/>
          <a:lstStyle/>
          <a:p>
            <a:fld id="{2247FFF5-84EA-5E45-B968-0D6725F43E23}" type="slidenum">
              <a:rPr lang="en-US" smtClean="0"/>
              <a:pPr/>
              <a:t>21</a:t>
            </a:fld>
            <a:endParaRPr lang="en-US" dirty="0"/>
          </a:p>
        </p:txBody>
      </p:sp>
    </p:spTree>
    <p:extLst>
      <p:ext uri="{BB962C8B-B14F-4D97-AF65-F5344CB8AC3E}">
        <p14:creationId xmlns:p14="http://schemas.microsoft.com/office/powerpoint/2010/main" val="363989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9FCDC-37C2-8126-5F86-6F7F9D24A698}"/>
              </a:ext>
            </a:extLst>
          </p:cNvPr>
          <p:cNvSpPr>
            <a:spLocks noGrp="1"/>
          </p:cNvSpPr>
          <p:nvPr>
            <p:ph type="title"/>
          </p:nvPr>
        </p:nvSpPr>
        <p:spPr>
          <a:xfrm>
            <a:off x="292228" y="150095"/>
            <a:ext cx="8229600" cy="715962"/>
          </a:xfrm>
        </p:spPr>
        <p:txBody>
          <a:bodyPr/>
          <a:lstStyle/>
          <a:p>
            <a:r>
              <a:rPr lang="en-US" dirty="0"/>
              <a:t>For risk and safety audits</a:t>
            </a:r>
          </a:p>
        </p:txBody>
      </p:sp>
      <p:pic>
        <p:nvPicPr>
          <p:cNvPr id="7" name="Content Placeholder 6">
            <a:extLst>
              <a:ext uri="{FF2B5EF4-FFF2-40B4-BE49-F238E27FC236}">
                <a16:creationId xmlns:a16="http://schemas.microsoft.com/office/drawing/2014/main" id="{EA37AAA5-6764-AD49-1C67-9C58D2DFE4F7}"/>
              </a:ext>
            </a:extLst>
          </p:cNvPr>
          <p:cNvPicPr>
            <a:picLocks noGrp="1" noChangeAspect="1"/>
          </p:cNvPicPr>
          <p:nvPr>
            <p:ph idx="1"/>
          </p:nvPr>
        </p:nvPicPr>
        <p:blipFill>
          <a:blip r:embed="rId2"/>
          <a:stretch>
            <a:fillRect/>
          </a:stretch>
        </p:blipFill>
        <p:spPr>
          <a:xfrm>
            <a:off x="0" y="3414377"/>
            <a:ext cx="6134968" cy="3454409"/>
          </a:xfrm>
        </p:spPr>
      </p:pic>
      <p:sp>
        <p:nvSpPr>
          <p:cNvPr id="4" name="Slide Number Placeholder 3">
            <a:extLst>
              <a:ext uri="{FF2B5EF4-FFF2-40B4-BE49-F238E27FC236}">
                <a16:creationId xmlns:a16="http://schemas.microsoft.com/office/drawing/2014/main" id="{A83E33CA-36B9-0BD0-2F97-D59C0504E390}"/>
              </a:ext>
            </a:extLst>
          </p:cNvPr>
          <p:cNvSpPr>
            <a:spLocks noGrp="1"/>
          </p:cNvSpPr>
          <p:nvPr>
            <p:ph type="sldNum" sz="quarter" idx="12"/>
          </p:nvPr>
        </p:nvSpPr>
        <p:spPr/>
        <p:txBody>
          <a:bodyPr/>
          <a:lstStyle/>
          <a:p>
            <a:fld id="{2247FFF5-84EA-5E45-B968-0D6725F43E23}" type="slidenum">
              <a:rPr lang="en-US" smtClean="0"/>
              <a:pPr/>
              <a:t>22</a:t>
            </a:fld>
            <a:endParaRPr lang="en-US" dirty="0"/>
          </a:p>
        </p:txBody>
      </p:sp>
      <p:sp>
        <p:nvSpPr>
          <p:cNvPr id="8" name="Content Placeholder 2">
            <a:extLst>
              <a:ext uri="{FF2B5EF4-FFF2-40B4-BE49-F238E27FC236}">
                <a16:creationId xmlns:a16="http://schemas.microsoft.com/office/drawing/2014/main" id="{4BC42DBA-D8BD-DA6E-F8FF-595F6B9407EC}"/>
              </a:ext>
            </a:extLst>
          </p:cNvPr>
          <p:cNvSpPr txBox="1">
            <a:spLocks/>
          </p:cNvSpPr>
          <p:nvPr/>
        </p:nvSpPr>
        <p:spPr>
          <a:xfrm>
            <a:off x="395536" y="872716"/>
            <a:ext cx="8748464" cy="511256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spcBef>
                <a:spcPts val="0"/>
              </a:spcBef>
            </a:pPr>
            <a:r>
              <a:rPr lang="en-US" dirty="0"/>
              <a:t>April 2021: Port Jackson fig fell down, Eton/President, Sutherland </a:t>
            </a:r>
            <a:r>
              <a:rPr lang="en-US" dirty="0" err="1"/>
              <a:t>centre</a:t>
            </a:r>
            <a:endParaRPr lang="en-US" dirty="0"/>
          </a:p>
          <a:p>
            <a:pPr>
              <a:lnSpc>
                <a:spcPct val="150000"/>
              </a:lnSpc>
              <a:spcBef>
                <a:spcPts val="0"/>
              </a:spcBef>
            </a:pPr>
            <a:r>
              <a:rPr lang="en-US" dirty="0"/>
              <a:t>Council audit: many mature street trees removed and not replaced</a:t>
            </a:r>
          </a:p>
          <a:p>
            <a:pPr>
              <a:lnSpc>
                <a:spcPct val="150000"/>
              </a:lnSpc>
              <a:spcBef>
                <a:spcPts val="0"/>
              </a:spcBef>
            </a:pPr>
            <a:r>
              <a:rPr lang="en-US" dirty="0"/>
              <a:t>July 2021: Council removed 2 Hills figs at Sutherland station</a:t>
            </a:r>
          </a:p>
          <a:p>
            <a:pPr>
              <a:lnSpc>
                <a:spcPct val="150000"/>
              </a:lnSpc>
              <a:spcBef>
                <a:spcPts val="0"/>
              </a:spcBef>
            </a:pPr>
            <a:r>
              <a:rPr lang="en-US" dirty="0"/>
              <a:t>2023: Council replanted </a:t>
            </a:r>
            <a:r>
              <a:rPr lang="en-US" dirty="0" err="1"/>
              <a:t>lilly</a:t>
            </a:r>
            <a:r>
              <a:rPr lang="en-US" dirty="0"/>
              <a:t> </a:t>
            </a:r>
            <a:r>
              <a:rPr lang="en-US" dirty="0" err="1"/>
              <a:t>pillies</a:t>
            </a:r>
            <a:endParaRPr lang="en-US" dirty="0"/>
          </a:p>
          <a:p>
            <a:pPr>
              <a:lnSpc>
                <a:spcPct val="150000"/>
              </a:lnSpc>
              <a:spcBef>
                <a:spcPts val="0"/>
              </a:spcBef>
            </a:pPr>
            <a:r>
              <a:rPr lang="en-US" dirty="0"/>
              <a:t>Google Maps Street View for before and after</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Font typeface="Arial"/>
              <a:buNone/>
            </a:pPr>
            <a:endParaRPr lang="en-US" sz="2400" dirty="0"/>
          </a:p>
        </p:txBody>
      </p:sp>
      <p:sp>
        <p:nvSpPr>
          <p:cNvPr id="9" name="TextBox 8">
            <a:extLst>
              <a:ext uri="{FF2B5EF4-FFF2-40B4-BE49-F238E27FC236}">
                <a16:creationId xmlns:a16="http://schemas.microsoft.com/office/drawing/2014/main" id="{0F6311C5-6B0D-DA75-96E0-92E2AB99F3CB}"/>
              </a:ext>
            </a:extLst>
          </p:cNvPr>
          <p:cNvSpPr txBox="1"/>
          <p:nvPr/>
        </p:nvSpPr>
        <p:spPr>
          <a:xfrm flipH="1">
            <a:off x="0" y="6031210"/>
            <a:ext cx="6134968" cy="92333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Source: The Leader</a:t>
            </a:r>
          </a:p>
          <a:p>
            <a:r>
              <a:rPr lang="en-US" dirty="0">
                <a:solidFill>
                  <a:schemeClr val="bg1"/>
                </a:solidFill>
                <a:latin typeface="Arial" panose="020B0604020202020204" pitchFamily="34" charset="0"/>
                <a:cs typeface="Arial" panose="020B0604020202020204" pitchFamily="34" charset="0"/>
                <a:hlinkClick r:id="rId3"/>
              </a:rPr>
              <a:t>https://www.theleader.com.au/story/7352186/station-fig-trees-cut-down</a:t>
            </a:r>
            <a:r>
              <a:rPr lang="en-US" dirty="0">
                <a:solidFill>
                  <a:schemeClr val="bg1"/>
                </a:solidFill>
                <a:latin typeface="Arial" panose="020B0604020202020204" pitchFamily="34" charset="0"/>
                <a:cs typeface="Arial" panose="020B0604020202020204" pitchFamily="34" charset="0"/>
              </a:rPr>
              <a:t> /</a:t>
            </a:r>
          </a:p>
        </p:txBody>
      </p:sp>
      <p:pic>
        <p:nvPicPr>
          <p:cNvPr id="11" name="Picture 10">
            <a:extLst>
              <a:ext uri="{FF2B5EF4-FFF2-40B4-BE49-F238E27FC236}">
                <a16:creationId xmlns:a16="http://schemas.microsoft.com/office/drawing/2014/main" id="{E8FBAC84-4646-95F1-28B4-A5D2DE54955B}"/>
              </a:ext>
            </a:extLst>
          </p:cNvPr>
          <p:cNvPicPr>
            <a:picLocks noChangeAspect="1"/>
          </p:cNvPicPr>
          <p:nvPr/>
        </p:nvPicPr>
        <p:blipFill rotWithShape="1">
          <a:blip r:embed="rId4"/>
          <a:srcRect l="18474"/>
          <a:stretch/>
        </p:blipFill>
        <p:spPr>
          <a:xfrm>
            <a:off x="4067944" y="3399364"/>
            <a:ext cx="5076056" cy="3484433"/>
          </a:xfrm>
          <a:prstGeom prst="rect">
            <a:avLst/>
          </a:prstGeom>
        </p:spPr>
      </p:pic>
    </p:spTree>
    <p:extLst>
      <p:ext uri="{BB962C8B-B14F-4D97-AF65-F5344CB8AC3E}">
        <p14:creationId xmlns:p14="http://schemas.microsoft.com/office/powerpoint/2010/main" val="36614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AD9F-8826-90A8-31B4-C0DC7F8A36C7}"/>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97C76C44-0D51-D1B3-D6A8-1C7E55B7CE56}"/>
              </a:ext>
            </a:extLst>
          </p:cNvPr>
          <p:cNvPicPr>
            <a:picLocks noGrp="1" noChangeAspect="1"/>
          </p:cNvPicPr>
          <p:nvPr>
            <p:ph idx="1"/>
          </p:nvPr>
        </p:nvPicPr>
        <p:blipFill>
          <a:blip r:embed="rId2"/>
          <a:stretch>
            <a:fillRect/>
          </a:stretch>
        </p:blipFill>
        <p:spPr>
          <a:xfrm>
            <a:off x="453410" y="3469113"/>
            <a:ext cx="8020151" cy="3405666"/>
          </a:xfrm>
        </p:spPr>
      </p:pic>
      <p:sp>
        <p:nvSpPr>
          <p:cNvPr id="4" name="Slide Number Placeholder 3">
            <a:extLst>
              <a:ext uri="{FF2B5EF4-FFF2-40B4-BE49-F238E27FC236}">
                <a16:creationId xmlns:a16="http://schemas.microsoft.com/office/drawing/2014/main" id="{1D9C0AAC-1FE3-2C2D-1E4F-B352C482249F}"/>
              </a:ext>
            </a:extLst>
          </p:cNvPr>
          <p:cNvSpPr>
            <a:spLocks noGrp="1"/>
          </p:cNvSpPr>
          <p:nvPr>
            <p:ph type="sldNum" sz="quarter" idx="12"/>
          </p:nvPr>
        </p:nvSpPr>
        <p:spPr/>
        <p:txBody>
          <a:bodyPr/>
          <a:lstStyle/>
          <a:p>
            <a:fld id="{2247FFF5-84EA-5E45-B968-0D6725F43E23}" type="slidenum">
              <a:rPr lang="en-US" smtClean="0"/>
              <a:pPr/>
              <a:t>23</a:t>
            </a:fld>
            <a:endParaRPr lang="en-US" dirty="0"/>
          </a:p>
        </p:txBody>
      </p:sp>
      <p:pic>
        <p:nvPicPr>
          <p:cNvPr id="10" name="Picture 9">
            <a:extLst>
              <a:ext uri="{FF2B5EF4-FFF2-40B4-BE49-F238E27FC236}">
                <a16:creationId xmlns:a16="http://schemas.microsoft.com/office/drawing/2014/main" id="{983904FB-AE23-6EAA-6B71-B0072CFDE25B}"/>
              </a:ext>
            </a:extLst>
          </p:cNvPr>
          <p:cNvPicPr>
            <a:picLocks noChangeAspect="1"/>
          </p:cNvPicPr>
          <p:nvPr/>
        </p:nvPicPr>
        <p:blipFill>
          <a:blip r:embed="rId3"/>
          <a:stretch>
            <a:fillRect/>
          </a:stretch>
        </p:blipFill>
        <p:spPr>
          <a:xfrm>
            <a:off x="453410" y="14471"/>
            <a:ext cx="7863005" cy="3238344"/>
          </a:xfrm>
          <a:prstGeom prst="rect">
            <a:avLst/>
          </a:prstGeom>
        </p:spPr>
      </p:pic>
    </p:spTree>
    <p:extLst>
      <p:ext uri="{BB962C8B-B14F-4D97-AF65-F5344CB8AC3E}">
        <p14:creationId xmlns:p14="http://schemas.microsoft.com/office/powerpoint/2010/main" val="263748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8814-43BC-B24F-2A06-6F16CD892398}"/>
              </a:ext>
            </a:extLst>
          </p:cNvPr>
          <p:cNvSpPr>
            <a:spLocks noGrp="1"/>
          </p:cNvSpPr>
          <p:nvPr>
            <p:ph type="title"/>
          </p:nvPr>
        </p:nvSpPr>
        <p:spPr>
          <a:xfrm>
            <a:off x="431032" y="281782"/>
            <a:ext cx="8712968" cy="715962"/>
          </a:xfrm>
        </p:spPr>
        <p:txBody>
          <a:bodyPr>
            <a:normAutofit/>
          </a:bodyPr>
          <a:lstStyle/>
          <a:p>
            <a:r>
              <a:rPr lang="en-US" dirty="0"/>
              <a:t>Safety trade-offs</a:t>
            </a:r>
          </a:p>
        </p:txBody>
      </p:sp>
      <p:sp>
        <p:nvSpPr>
          <p:cNvPr id="4" name="Slide Number Placeholder 3">
            <a:extLst>
              <a:ext uri="{FF2B5EF4-FFF2-40B4-BE49-F238E27FC236}">
                <a16:creationId xmlns:a16="http://schemas.microsoft.com/office/drawing/2014/main" id="{5D32BEE4-93AA-A7E7-2302-20BFED4580B6}"/>
              </a:ext>
            </a:extLst>
          </p:cNvPr>
          <p:cNvSpPr>
            <a:spLocks noGrp="1"/>
          </p:cNvSpPr>
          <p:nvPr>
            <p:ph type="sldNum" sz="quarter" idx="12"/>
          </p:nvPr>
        </p:nvSpPr>
        <p:spPr/>
        <p:txBody>
          <a:bodyPr/>
          <a:lstStyle/>
          <a:p>
            <a:fld id="{2247FFF5-84EA-5E45-B968-0D6725F43E23}" type="slidenum">
              <a:rPr lang="en-US" smtClean="0"/>
              <a:pPr/>
              <a:t>24</a:t>
            </a:fld>
            <a:endParaRPr lang="en-US" dirty="0"/>
          </a:p>
        </p:txBody>
      </p:sp>
      <p:pic>
        <p:nvPicPr>
          <p:cNvPr id="6" name="Picture 5">
            <a:extLst>
              <a:ext uri="{FF2B5EF4-FFF2-40B4-BE49-F238E27FC236}">
                <a16:creationId xmlns:a16="http://schemas.microsoft.com/office/drawing/2014/main" id="{F2EF8917-81C7-063B-1463-11E98CBA2E7E}"/>
              </a:ext>
            </a:extLst>
          </p:cNvPr>
          <p:cNvPicPr>
            <a:picLocks noChangeAspect="1"/>
          </p:cNvPicPr>
          <p:nvPr/>
        </p:nvPicPr>
        <p:blipFill>
          <a:blip r:embed="rId2"/>
          <a:stretch>
            <a:fillRect/>
          </a:stretch>
        </p:blipFill>
        <p:spPr>
          <a:xfrm>
            <a:off x="465532" y="1412776"/>
            <a:ext cx="8123439" cy="4999039"/>
          </a:xfrm>
          <a:prstGeom prst="rect">
            <a:avLst/>
          </a:prstGeom>
        </p:spPr>
      </p:pic>
      <p:sp>
        <p:nvSpPr>
          <p:cNvPr id="5" name="TextBox 4">
            <a:extLst>
              <a:ext uri="{FF2B5EF4-FFF2-40B4-BE49-F238E27FC236}">
                <a16:creationId xmlns:a16="http://schemas.microsoft.com/office/drawing/2014/main" id="{777A17BD-A772-3E7C-D96B-7BC1EE2F9670}"/>
              </a:ext>
            </a:extLst>
          </p:cNvPr>
          <p:cNvSpPr txBox="1"/>
          <p:nvPr/>
        </p:nvSpPr>
        <p:spPr>
          <a:xfrm flipH="1">
            <a:off x="480646" y="6008380"/>
            <a:ext cx="484863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Playground at </a:t>
            </a:r>
            <a:r>
              <a:rPr lang="en-US" dirty="0" err="1">
                <a:latin typeface="Arial" panose="020B0604020202020204" pitchFamily="34" charset="0"/>
                <a:cs typeface="Arial" panose="020B0604020202020204" pitchFamily="34" charset="0"/>
              </a:rPr>
              <a:t>Leonay</a:t>
            </a:r>
            <a:r>
              <a:rPr lang="en-US" dirty="0">
                <a:latin typeface="Arial" panose="020B0604020202020204" pitchFamily="34" charset="0"/>
                <a:cs typeface="Arial" panose="020B0604020202020204" pitchFamily="34" charset="0"/>
              </a:rPr>
              <a:t> Street, Sutherland</a:t>
            </a:r>
          </a:p>
        </p:txBody>
      </p:sp>
    </p:spTree>
    <p:extLst>
      <p:ext uri="{BB962C8B-B14F-4D97-AF65-F5344CB8AC3E}">
        <p14:creationId xmlns:p14="http://schemas.microsoft.com/office/powerpoint/2010/main" val="1747696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18BF-9AF2-09DF-E32A-8BE81E29BEB6}"/>
              </a:ext>
            </a:extLst>
          </p:cNvPr>
          <p:cNvSpPr>
            <a:spLocks noGrp="1"/>
          </p:cNvSpPr>
          <p:nvPr>
            <p:ph type="title"/>
          </p:nvPr>
        </p:nvSpPr>
        <p:spPr/>
        <p:txBody>
          <a:bodyPr/>
          <a:lstStyle/>
          <a:p>
            <a:r>
              <a:rPr lang="en-US" dirty="0"/>
              <a:t>Now</a:t>
            </a:r>
          </a:p>
        </p:txBody>
      </p:sp>
      <p:sp>
        <p:nvSpPr>
          <p:cNvPr id="4" name="Slide Number Placeholder 3">
            <a:extLst>
              <a:ext uri="{FF2B5EF4-FFF2-40B4-BE49-F238E27FC236}">
                <a16:creationId xmlns:a16="http://schemas.microsoft.com/office/drawing/2014/main" id="{C0103986-D047-7DE8-33CA-A07E40169745}"/>
              </a:ext>
            </a:extLst>
          </p:cNvPr>
          <p:cNvSpPr>
            <a:spLocks noGrp="1"/>
          </p:cNvSpPr>
          <p:nvPr>
            <p:ph type="sldNum" sz="quarter" idx="12"/>
          </p:nvPr>
        </p:nvSpPr>
        <p:spPr/>
        <p:txBody>
          <a:bodyPr/>
          <a:lstStyle/>
          <a:p>
            <a:fld id="{2247FFF5-84EA-5E45-B968-0D6725F43E23}" type="slidenum">
              <a:rPr lang="en-US" smtClean="0"/>
              <a:pPr/>
              <a:t>25</a:t>
            </a:fld>
            <a:endParaRPr lang="en-US" dirty="0"/>
          </a:p>
        </p:txBody>
      </p:sp>
      <p:pic>
        <p:nvPicPr>
          <p:cNvPr id="8" name="Content Placeholder 7">
            <a:extLst>
              <a:ext uri="{FF2B5EF4-FFF2-40B4-BE49-F238E27FC236}">
                <a16:creationId xmlns:a16="http://schemas.microsoft.com/office/drawing/2014/main" id="{2018EB27-C538-B844-194D-534F6A050758}"/>
              </a:ext>
            </a:extLst>
          </p:cNvPr>
          <p:cNvPicPr>
            <a:picLocks noGrp="1" noChangeAspect="1"/>
          </p:cNvPicPr>
          <p:nvPr>
            <p:ph idx="1"/>
          </p:nvPr>
        </p:nvPicPr>
        <p:blipFill rotWithShape="1">
          <a:blip r:embed="rId2"/>
          <a:srcRect t="6019" b="24155"/>
          <a:stretch/>
        </p:blipFill>
        <p:spPr>
          <a:xfrm>
            <a:off x="457200" y="1653505"/>
            <a:ext cx="7975067" cy="4176464"/>
          </a:xfrm>
        </p:spPr>
      </p:pic>
      <p:sp>
        <p:nvSpPr>
          <p:cNvPr id="9" name="TextBox 8">
            <a:extLst>
              <a:ext uri="{FF2B5EF4-FFF2-40B4-BE49-F238E27FC236}">
                <a16:creationId xmlns:a16="http://schemas.microsoft.com/office/drawing/2014/main" id="{B0BE7F70-8532-691B-5919-F8AA1EFF90F7}"/>
              </a:ext>
            </a:extLst>
          </p:cNvPr>
          <p:cNvSpPr txBox="1"/>
          <p:nvPr/>
        </p:nvSpPr>
        <p:spPr>
          <a:xfrm flipH="1">
            <a:off x="448301" y="5845194"/>
            <a:ext cx="484863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Playground at </a:t>
            </a:r>
            <a:r>
              <a:rPr lang="en-US" dirty="0" err="1">
                <a:latin typeface="Arial" panose="020B0604020202020204" pitchFamily="34" charset="0"/>
                <a:cs typeface="Arial" panose="020B0604020202020204" pitchFamily="34" charset="0"/>
              </a:rPr>
              <a:t>Leonay</a:t>
            </a:r>
            <a:r>
              <a:rPr lang="en-US" dirty="0">
                <a:latin typeface="Arial" panose="020B0604020202020204" pitchFamily="34" charset="0"/>
                <a:cs typeface="Arial" panose="020B0604020202020204" pitchFamily="34" charset="0"/>
              </a:rPr>
              <a:t> Street, Sutherland</a:t>
            </a:r>
          </a:p>
        </p:txBody>
      </p:sp>
    </p:spTree>
    <p:extLst>
      <p:ext uri="{BB962C8B-B14F-4D97-AF65-F5344CB8AC3E}">
        <p14:creationId xmlns:p14="http://schemas.microsoft.com/office/powerpoint/2010/main" val="1249649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Other challenges and threats</a:t>
            </a:r>
          </a:p>
        </p:txBody>
      </p:sp>
      <p:sp>
        <p:nvSpPr>
          <p:cNvPr id="3" name="Content Placeholder 2"/>
          <p:cNvSpPr>
            <a:spLocks noGrp="1"/>
          </p:cNvSpPr>
          <p:nvPr>
            <p:ph idx="1"/>
          </p:nvPr>
        </p:nvSpPr>
        <p:spPr>
          <a:xfrm>
            <a:off x="422656" y="1019505"/>
            <a:ext cx="8579296" cy="5112568"/>
          </a:xfrm>
        </p:spPr>
        <p:txBody>
          <a:bodyPr>
            <a:normAutofit/>
          </a:bodyPr>
          <a:lstStyle/>
          <a:p>
            <a:pPr>
              <a:lnSpc>
                <a:spcPct val="150000"/>
              </a:lnSpc>
              <a:spcBef>
                <a:spcPts val="0"/>
              </a:spcBef>
            </a:pPr>
            <a:r>
              <a:rPr lang="en-US" sz="2400" dirty="0"/>
              <a:t>Slow death from soil compaction, changed water flows</a:t>
            </a:r>
          </a:p>
          <a:p>
            <a:pPr>
              <a:lnSpc>
                <a:spcPct val="150000"/>
              </a:lnSpc>
              <a:spcBef>
                <a:spcPts val="0"/>
              </a:spcBef>
            </a:pPr>
            <a:r>
              <a:rPr lang="en-US" sz="2400" dirty="0"/>
              <a:t>Natural aging of trees</a:t>
            </a:r>
          </a:p>
          <a:p>
            <a:pPr>
              <a:lnSpc>
                <a:spcPct val="150000"/>
              </a:lnSpc>
              <a:spcBef>
                <a:spcPts val="0"/>
              </a:spcBef>
            </a:pPr>
            <a:r>
              <a:rPr lang="en-US" sz="2400" dirty="0"/>
              <a:t>Climate change: hotter and drier</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26</a:t>
            </a:fld>
            <a:endParaRPr lang="en-US" dirty="0"/>
          </a:p>
        </p:txBody>
      </p:sp>
      <p:pic>
        <p:nvPicPr>
          <p:cNvPr id="5" name="Picture 4">
            <a:extLst>
              <a:ext uri="{FF2B5EF4-FFF2-40B4-BE49-F238E27FC236}">
                <a16:creationId xmlns:a16="http://schemas.microsoft.com/office/drawing/2014/main" id="{ED47E4A2-CFC7-8FC3-6232-BE6F0B266B06}"/>
              </a:ext>
            </a:extLst>
          </p:cNvPr>
          <p:cNvPicPr>
            <a:picLocks noChangeAspect="1"/>
          </p:cNvPicPr>
          <p:nvPr/>
        </p:nvPicPr>
        <p:blipFill rotWithShape="1">
          <a:blip r:embed="rId2"/>
          <a:srcRect t="15132" b="4898"/>
          <a:stretch/>
        </p:blipFill>
        <p:spPr>
          <a:xfrm>
            <a:off x="0" y="3144554"/>
            <a:ext cx="6207236" cy="3722946"/>
          </a:xfrm>
          <a:prstGeom prst="rect">
            <a:avLst/>
          </a:prstGeom>
        </p:spPr>
      </p:pic>
      <p:sp>
        <p:nvSpPr>
          <p:cNvPr id="6" name="TextBox 5">
            <a:extLst>
              <a:ext uri="{FF2B5EF4-FFF2-40B4-BE49-F238E27FC236}">
                <a16:creationId xmlns:a16="http://schemas.microsoft.com/office/drawing/2014/main" id="{C6499EFE-0A73-6089-5D22-94D6F5F4339A}"/>
              </a:ext>
            </a:extLst>
          </p:cNvPr>
          <p:cNvSpPr txBox="1"/>
          <p:nvPr/>
        </p:nvSpPr>
        <p:spPr>
          <a:xfrm flipH="1">
            <a:off x="263409" y="6463970"/>
            <a:ext cx="5669362" cy="369332"/>
          </a:xfrm>
          <a:prstGeom prst="rect">
            <a:avLst/>
          </a:prstGeom>
          <a:noFill/>
        </p:spPr>
        <p:txBody>
          <a:bodyPr wrap="square" rtlCol="0">
            <a:spAutoFit/>
          </a:bodyPr>
          <a:lstStyle/>
          <a:p>
            <a:r>
              <a:rPr lang="en-US" dirty="0" err="1">
                <a:solidFill>
                  <a:schemeClr val="bg1"/>
                </a:solidFill>
                <a:latin typeface="Arial" panose="020B0604020202020204" pitchFamily="34" charset="0"/>
                <a:cs typeface="Arial" panose="020B0604020202020204" pitchFamily="34" charset="0"/>
              </a:rPr>
              <a:t>Wolger</a:t>
            </a:r>
            <a:r>
              <a:rPr lang="en-US" dirty="0">
                <a:solidFill>
                  <a:schemeClr val="bg1"/>
                </a:solidFill>
                <a:latin typeface="Arial" panose="020B0604020202020204" pitchFamily="34" charset="0"/>
                <a:cs typeface="Arial" panose="020B0604020202020204" pitchFamily="34" charset="0"/>
              </a:rPr>
              <a:t> St, Como</a:t>
            </a:r>
          </a:p>
        </p:txBody>
      </p:sp>
      <p:pic>
        <p:nvPicPr>
          <p:cNvPr id="7" name="Picture 6">
            <a:extLst>
              <a:ext uri="{FF2B5EF4-FFF2-40B4-BE49-F238E27FC236}">
                <a16:creationId xmlns:a16="http://schemas.microsoft.com/office/drawing/2014/main" id="{69BDDD4C-BE01-6ABC-7B28-D1CB1EB0D571}"/>
              </a:ext>
            </a:extLst>
          </p:cNvPr>
          <p:cNvPicPr>
            <a:picLocks noChangeAspect="1"/>
          </p:cNvPicPr>
          <p:nvPr/>
        </p:nvPicPr>
        <p:blipFill>
          <a:blip r:embed="rId3"/>
          <a:stretch>
            <a:fillRect/>
          </a:stretch>
        </p:blipFill>
        <p:spPr>
          <a:xfrm rot="5400000">
            <a:off x="5883498" y="3597498"/>
            <a:ext cx="3726288" cy="2794716"/>
          </a:xfrm>
          <a:prstGeom prst="rect">
            <a:avLst/>
          </a:prstGeom>
        </p:spPr>
      </p:pic>
      <p:sp>
        <p:nvSpPr>
          <p:cNvPr id="8" name="TextBox 7">
            <a:extLst>
              <a:ext uri="{FF2B5EF4-FFF2-40B4-BE49-F238E27FC236}">
                <a16:creationId xmlns:a16="http://schemas.microsoft.com/office/drawing/2014/main" id="{BCFFF2AD-037B-B8FF-05D9-F25678A25094}"/>
              </a:ext>
            </a:extLst>
          </p:cNvPr>
          <p:cNvSpPr txBox="1"/>
          <p:nvPr/>
        </p:nvSpPr>
        <p:spPr>
          <a:xfrm flipH="1">
            <a:off x="6349284" y="6463970"/>
            <a:ext cx="2794716" cy="369332"/>
          </a:xfrm>
          <a:prstGeom prst="rect">
            <a:avLst/>
          </a:prstGeom>
          <a:noFill/>
        </p:spPr>
        <p:txBody>
          <a:bodyPr wrap="square" rtlCol="0">
            <a:spAutoFit/>
          </a:bodyPr>
          <a:lstStyle/>
          <a:p>
            <a:r>
              <a:rPr lang="en-US" dirty="0" err="1">
                <a:solidFill>
                  <a:schemeClr val="bg1"/>
                </a:solidFill>
                <a:latin typeface="Arial" panose="020B0604020202020204" pitchFamily="34" charset="0"/>
                <a:cs typeface="Arial" panose="020B0604020202020204" pitchFamily="34" charset="0"/>
              </a:rPr>
              <a:t>Bulumin</a:t>
            </a:r>
            <a:r>
              <a:rPr lang="en-US" dirty="0">
                <a:solidFill>
                  <a:schemeClr val="bg1"/>
                </a:solidFill>
                <a:latin typeface="Arial" panose="020B0604020202020204" pitchFamily="34" charset="0"/>
                <a:cs typeface="Arial" panose="020B0604020202020204" pitchFamily="34" charset="0"/>
              </a:rPr>
              <a:t> St, Como</a:t>
            </a:r>
          </a:p>
        </p:txBody>
      </p:sp>
    </p:spTree>
    <p:extLst>
      <p:ext uri="{BB962C8B-B14F-4D97-AF65-F5344CB8AC3E}">
        <p14:creationId xmlns:p14="http://schemas.microsoft.com/office/powerpoint/2010/main" val="1581657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5B54950-E34B-B7D1-C3EA-A85D58FC38BC}"/>
              </a:ext>
            </a:extLst>
          </p:cNvPr>
          <p:cNvSpPr txBox="1"/>
          <p:nvPr/>
        </p:nvSpPr>
        <p:spPr>
          <a:xfrm flipH="1">
            <a:off x="78726" y="4838015"/>
            <a:ext cx="3399204"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Tree gone by 2013, replacement Callistemon has struggled since</a:t>
            </a:r>
          </a:p>
        </p:txBody>
      </p:sp>
      <p:sp>
        <p:nvSpPr>
          <p:cNvPr id="2" name="Title 1">
            <a:extLst>
              <a:ext uri="{FF2B5EF4-FFF2-40B4-BE49-F238E27FC236}">
                <a16:creationId xmlns:a16="http://schemas.microsoft.com/office/drawing/2014/main" id="{A97D8814-43BC-B24F-2A06-6F16CD892398}"/>
              </a:ext>
            </a:extLst>
          </p:cNvPr>
          <p:cNvSpPr>
            <a:spLocks noGrp="1"/>
          </p:cNvSpPr>
          <p:nvPr>
            <p:ph type="title"/>
          </p:nvPr>
        </p:nvSpPr>
        <p:spPr/>
        <p:txBody>
          <a:bodyPr>
            <a:normAutofit/>
          </a:bodyPr>
          <a:lstStyle/>
          <a:p>
            <a:r>
              <a:rPr lang="en-US" dirty="0"/>
              <a:t>Natural aging</a:t>
            </a:r>
          </a:p>
        </p:txBody>
      </p:sp>
      <p:sp>
        <p:nvSpPr>
          <p:cNvPr id="4" name="Slide Number Placeholder 3">
            <a:extLst>
              <a:ext uri="{FF2B5EF4-FFF2-40B4-BE49-F238E27FC236}">
                <a16:creationId xmlns:a16="http://schemas.microsoft.com/office/drawing/2014/main" id="{5D32BEE4-93AA-A7E7-2302-20BFED4580B6}"/>
              </a:ext>
            </a:extLst>
          </p:cNvPr>
          <p:cNvSpPr>
            <a:spLocks noGrp="1"/>
          </p:cNvSpPr>
          <p:nvPr>
            <p:ph type="sldNum" sz="quarter" idx="12"/>
          </p:nvPr>
        </p:nvSpPr>
        <p:spPr/>
        <p:txBody>
          <a:bodyPr/>
          <a:lstStyle/>
          <a:p>
            <a:fld id="{2247FFF5-84EA-5E45-B968-0D6725F43E23}" type="slidenum">
              <a:rPr lang="en-US" smtClean="0"/>
              <a:pPr/>
              <a:t>27</a:t>
            </a:fld>
            <a:endParaRPr lang="en-US" dirty="0"/>
          </a:p>
        </p:txBody>
      </p:sp>
      <p:pic>
        <p:nvPicPr>
          <p:cNvPr id="9" name="Picture 8">
            <a:extLst>
              <a:ext uri="{FF2B5EF4-FFF2-40B4-BE49-F238E27FC236}">
                <a16:creationId xmlns:a16="http://schemas.microsoft.com/office/drawing/2014/main" id="{3F78B978-1D6F-9E6A-CD0E-3FE767300A7F}"/>
              </a:ext>
            </a:extLst>
          </p:cNvPr>
          <p:cNvPicPr>
            <a:picLocks noChangeAspect="1"/>
          </p:cNvPicPr>
          <p:nvPr/>
        </p:nvPicPr>
        <p:blipFill>
          <a:blip r:embed="rId2"/>
          <a:stretch>
            <a:fillRect/>
          </a:stretch>
        </p:blipFill>
        <p:spPr>
          <a:xfrm>
            <a:off x="0" y="1096655"/>
            <a:ext cx="7772400" cy="3337121"/>
          </a:xfrm>
          <a:prstGeom prst="rect">
            <a:avLst/>
          </a:prstGeom>
        </p:spPr>
      </p:pic>
      <p:sp>
        <p:nvSpPr>
          <p:cNvPr id="3" name="TextBox 2">
            <a:extLst>
              <a:ext uri="{FF2B5EF4-FFF2-40B4-BE49-F238E27FC236}">
                <a16:creationId xmlns:a16="http://schemas.microsoft.com/office/drawing/2014/main" id="{C67204D9-B14D-91B2-4D12-E3FEC1D638B2}"/>
              </a:ext>
            </a:extLst>
          </p:cNvPr>
          <p:cNvSpPr txBox="1"/>
          <p:nvPr/>
        </p:nvSpPr>
        <p:spPr>
          <a:xfrm flipH="1">
            <a:off x="0" y="4055312"/>
            <a:ext cx="282577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Como West School</a:t>
            </a:r>
          </a:p>
        </p:txBody>
      </p:sp>
      <p:pic>
        <p:nvPicPr>
          <p:cNvPr id="13" name="Picture 12">
            <a:extLst>
              <a:ext uri="{FF2B5EF4-FFF2-40B4-BE49-F238E27FC236}">
                <a16:creationId xmlns:a16="http://schemas.microsoft.com/office/drawing/2014/main" id="{B719431D-24A6-BC7C-7CFF-7555A8D1740F}"/>
              </a:ext>
            </a:extLst>
          </p:cNvPr>
          <p:cNvPicPr>
            <a:picLocks noChangeAspect="1"/>
          </p:cNvPicPr>
          <p:nvPr/>
        </p:nvPicPr>
        <p:blipFill>
          <a:blip r:embed="rId3"/>
          <a:stretch>
            <a:fillRect/>
          </a:stretch>
        </p:blipFill>
        <p:spPr>
          <a:xfrm>
            <a:off x="3400600" y="2550450"/>
            <a:ext cx="5743400" cy="4307550"/>
          </a:xfrm>
          <a:prstGeom prst="rect">
            <a:avLst/>
          </a:prstGeom>
        </p:spPr>
      </p:pic>
      <p:sp>
        <p:nvSpPr>
          <p:cNvPr id="12" name="TextBox 11">
            <a:extLst>
              <a:ext uri="{FF2B5EF4-FFF2-40B4-BE49-F238E27FC236}">
                <a16:creationId xmlns:a16="http://schemas.microsoft.com/office/drawing/2014/main" id="{0113F7BE-7E8D-F5B8-65B1-09800CB4B401}"/>
              </a:ext>
            </a:extLst>
          </p:cNvPr>
          <p:cNvSpPr txBox="1"/>
          <p:nvPr/>
        </p:nvSpPr>
        <p:spPr>
          <a:xfrm flipH="1">
            <a:off x="3477930" y="6398696"/>
            <a:ext cx="2825772"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March 2024</a:t>
            </a:r>
          </a:p>
        </p:txBody>
      </p:sp>
    </p:spTree>
    <p:extLst>
      <p:ext uri="{BB962C8B-B14F-4D97-AF65-F5344CB8AC3E}">
        <p14:creationId xmlns:p14="http://schemas.microsoft.com/office/powerpoint/2010/main" val="1533170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8814-43BC-B24F-2A06-6F16CD892398}"/>
              </a:ext>
            </a:extLst>
          </p:cNvPr>
          <p:cNvSpPr>
            <a:spLocks noGrp="1"/>
          </p:cNvSpPr>
          <p:nvPr>
            <p:ph type="title"/>
          </p:nvPr>
        </p:nvSpPr>
        <p:spPr/>
        <p:txBody>
          <a:bodyPr/>
          <a:lstStyle/>
          <a:p>
            <a:r>
              <a:rPr lang="en-US" dirty="0"/>
              <a:t>Laws about trees</a:t>
            </a:r>
          </a:p>
        </p:txBody>
      </p:sp>
      <p:sp>
        <p:nvSpPr>
          <p:cNvPr id="3" name="Content Placeholder 2">
            <a:extLst>
              <a:ext uri="{FF2B5EF4-FFF2-40B4-BE49-F238E27FC236}">
                <a16:creationId xmlns:a16="http://schemas.microsoft.com/office/drawing/2014/main" id="{67A3BB64-5BB7-5D4E-B7E3-77643213AF98}"/>
              </a:ext>
            </a:extLst>
          </p:cNvPr>
          <p:cNvSpPr>
            <a:spLocks noGrp="1"/>
          </p:cNvSpPr>
          <p:nvPr>
            <p:ph idx="1"/>
          </p:nvPr>
        </p:nvSpPr>
        <p:spPr/>
        <p:txBody>
          <a:bodyPr/>
          <a:lstStyle/>
          <a:p>
            <a:r>
              <a:rPr lang="en-US" dirty="0"/>
              <a:t>For private land</a:t>
            </a:r>
          </a:p>
          <a:p>
            <a:pPr lvl="1"/>
            <a:r>
              <a:rPr lang="en-US" dirty="0"/>
              <a:t>Laws rarely enforced, fines are low and rarely charged</a:t>
            </a:r>
          </a:p>
          <a:p>
            <a:pPr lvl="1"/>
            <a:r>
              <a:rPr lang="en-US" dirty="0"/>
              <a:t>Need evidence</a:t>
            </a:r>
          </a:p>
          <a:p>
            <a:pPr lvl="1"/>
            <a:r>
              <a:rPr lang="en-US" dirty="0"/>
              <a:t>“Falls between cracks” and “regulatory spaghetti”: </a:t>
            </a:r>
            <a:br>
              <a:rPr lang="en-US" dirty="0"/>
            </a:br>
            <a:r>
              <a:rPr lang="en-US" dirty="0"/>
              <a:t>Council, Police, EPA, </a:t>
            </a:r>
            <a:r>
              <a:rPr lang="en-US" dirty="0" err="1"/>
              <a:t>DoP</a:t>
            </a:r>
            <a:r>
              <a:rPr lang="en-US" dirty="0"/>
              <a:t>, NPWS</a:t>
            </a:r>
          </a:p>
          <a:p>
            <a:endParaRPr lang="en-US" dirty="0"/>
          </a:p>
          <a:p>
            <a:r>
              <a:rPr lang="en-US" dirty="0"/>
              <a:t>For government land</a:t>
            </a:r>
          </a:p>
          <a:p>
            <a:pPr lvl="1"/>
            <a:r>
              <a:rPr lang="en-US" dirty="0"/>
              <a:t>Consultation process, </a:t>
            </a:r>
            <a:br>
              <a:rPr lang="en-US" dirty="0"/>
            </a:br>
            <a:r>
              <a:rPr lang="en-US" dirty="0"/>
              <a:t>but trees still removed</a:t>
            </a:r>
          </a:p>
          <a:p>
            <a:pPr lvl="1"/>
            <a:r>
              <a:rPr lang="en-US" dirty="0"/>
              <a:t>Poor monitoring of approval </a:t>
            </a:r>
            <a:br>
              <a:rPr lang="en-US" dirty="0"/>
            </a:br>
            <a:r>
              <a:rPr lang="en-US" dirty="0"/>
              <a:t>conditions and replacements</a:t>
            </a:r>
          </a:p>
        </p:txBody>
      </p:sp>
      <p:sp>
        <p:nvSpPr>
          <p:cNvPr id="4" name="Slide Number Placeholder 3">
            <a:extLst>
              <a:ext uri="{FF2B5EF4-FFF2-40B4-BE49-F238E27FC236}">
                <a16:creationId xmlns:a16="http://schemas.microsoft.com/office/drawing/2014/main" id="{5D32BEE4-93AA-A7E7-2302-20BFED4580B6}"/>
              </a:ext>
            </a:extLst>
          </p:cNvPr>
          <p:cNvSpPr>
            <a:spLocks noGrp="1"/>
          </p:cNvSpPr>
          <p:nvPr>
            <p:ph type="sldNum" sz="quarter" idx="12"/>
          </p:nvPr>
        </p:nvSpPr>
        <p:spPr/>
        <p:txBody>
          <a:bodyPr/>
          <a:lstStyle/>
          <a:p>
            <a:fld id="{2247FFF5-84EA-5E45-B968-0D6725F43E23}" type="slidenum">
              <a:rPr lang="en-US" smtClean="0"/>
              <a:pPr/>
              <a:t>28</a:t>
            </a:fld>
            <a:endParaRPr lang="en-US" dirty="0"/>
          </a:p>
        </p:txBody>
      </p:sp>
      <p:pic>
        <p:nvPicPr>
          <p:cNvPr id="6" name="Picture 5">
            <a:extLst>
              <a:ext uri="{FF2B5EF4-FFF2-40B4-BE49-F238E27FC236}">
                <a16:creationId xmlns:a16="http://schemas.microsoft.com/office/drawing/2014/main" id="{058F77B5-3157-3AFD-7755-7737DBAEFEF4}"/>
              </a:ext>
            </a:extLst>
          </p:cNvPr>
          <p:cNvPicPr>
            <a:picLocks noChangeAspect="1"/>
          </p:cNvPicPr>
          <p:nvPr/>
        </p:nvPicPr>
        <p:blipFill>
          <a:blip r:embed="rId2"/>
          <a:stretch>
            <a:fillRect/>
          </a:stretch>
        </p:blipFill>
        <p:spPr>
          <a:xfrm>
            <a:off x="4596438" y="3941108"/>
            <a:ext cx="4547562" cy="2916892"/>
          </a:xfrm>
          <a:prstGeom prst="rect">
            <a:avLst/>
          </a:prstGeom>
        </p:spPr>
      </p:pic>
      <p:sp>
        <p:nvSpPr>
          <p:cNvPr id="5" name="TextBox 4">
            <a:extLst>
              <a:ext uri="{FF2B5EF4-FFF2-40B4-BE49-F238E27FC236}">
                <a16:creationId xmlns:a16="http://schemas.microsoft.com/office/drawing/2014/main" id="{F5F003A8-C6DF-8C00-434D-34F72A52E1BA}"/>
              </a:ext>
            </a:extLst>
          </p:cNvPr>
          <p:cNvSpPr txBox="1"/>
          <p:nvPr/>
        </p:nvSpPr>
        <p:spPr>
          <a:xfrm flipH="1">
            <a:off x="7055768" y="3558381"/>
            <a:ext cx="208823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SMH, 27 Jan 2024</a:t>
            </a:r>
          </a:p>
        </p:txBody>
      </p:sp>
    </p:spTree>
    <p:extLst>
      <p:ext uri="{BB962C8B-B14F-4D97-AF65-F5344CB8AC3E}">
        <p14:creationId xmlns:p14="http://schemas.microsoft.com/office/powerpoint/2010/main" val="2167859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Govt policy on trees – State</a:t>
            </a:r>
          </a:p>
        </p:txBody>
      </p:sp>
      <p:sp>
        <p:nvSpPr>
          <p:cNvPr id="3" name="Content Placeholder 2"/>
          <p:cNvSpPr>
            <a:spLocks noGrp="1"/>
          </p:cNvSpPr>
          <p:nvPr>
            <p:ph idx="1"/>
          </p:nvPr>
        </p:nvSpPr>
        <p:spPr>
          <a:xfrm>
            <a:off x="457200" y="1124744"/>
            <a:ext cx="8291264" cy="5184576"/>
          </a:xfrm>
        </p:spPr>
        <p:txBody>
          <a:bodyPr>
            <a:normAutofit fontScale="92500" lnSpcReduction="10000"/>
          </a:bodyPr>
          <a:lstStyle/>
          <a:p>
            <a:pPr>
              <a:lnSpc>
                <a:spcPct val="150000"/>
              </a:lnSpc>
              <a:spcBef>
                <a:spcPts val="0"/>
              </a:spcBef>
            </a:pPr>
            <a:r>
              <a:rPr lang="en-US" sz="2400" dirty="0"/>
              <a:t>NSW Government: 5 Million Trees initiative, 2018</a:t>
            </a:r>
          </a:p>
          <a:p>
            <a:pPr>
              <a:lnSpc>
                <a:spcPct val="120000"/>
              </a:lnSpc>
              <a:spcBef>
                <a:spcPts val="0"/>
              </a:spcBef>
            </a:pPr>
            <a:r>
              <a:rPr lang="en-AU" sz="2300" b="0" dirty="0">
                <a:solidFill>
                  <a:srgbClr val="0A1633"/>
                </a:solidFill>
                <a:effectLst/>
                <a:latin typeface="Arial" panose="020B0604020202020204" pitchFamily="34" charset="0"/>
                <a:cs typeface="Arial" panose="020B0604020202020204" pitchFamily="34" charset="0"/>
              </a:rPr>
              <a:t>“The NSW government has committed to combating Sydney's heat island effect by planting 5 million trees over the next 12 years, in a bid to offset the cracking pace of development.</a:t>
            </a:r>
            <a:br>
              <a:rPr lang="en-AU" sz="2300" b="0" dirty="0">
                <a:solidFill>
                  <a:srgbClr val="0A1633"/>
                </a:solidFill>
                <a:effectLst/>
                <a:latin typeface="Arial" panose="020B0604020202020204" pitchFamily="34" charset="0"/>
                <a:cs typeface="Arial" panose="020B0604020202020204" pitchFamily="34" charset="0"/>
              </a:rPr>
            </a:br>
            <a:r>
              <a:rPr lang="en-AU" sz="2300" b="0" dirty="0">
                <a:solidFill>
                  <a:srgbClr val="0A1633"/>
                </a:solidFill>
                <a:effectLst/>
                <a:latin typeface="Arial" panose="020B0604020202020204" pitchFamily="34" charset="0"/>
                <a:cs typeface="Arial" panose="020B0604020202020204" pitchFamily="34" charset="0"/>
              </a:rPr>
              <a:t>NSW Premier Gladys Berejiklian said the government would spend $38.7 million over the next four years on its "Five Million Trees" initiative, as part of its plan to boost Sydney's existing tree canopy from 16 per cent to 40 per cent by 2030”, </a:t>
            </a:r>
            <a:br>
              <a:rPr lang="en-AU" sz="2300" b="0" dirty="0">
                <a:solidFill>
                  <a:srgbClr val="0A1633"/>
                </a:solidFill>
                <a:effectLst/>
                <a:latin typeface="Arial" panose="020B0604020202020204" pitchFamily="34" charset="0"/>
                <a:cs typeface="Arial" panose="020B0604020202020204" pitchFamily="34" charset="0"/>
              </a:rPr>
            </a:br>
            <a:r>
              <a:rPr lang="en-AU" sz="2300" b="0" dirty="0">
                <a:solidFill>
                  <a:srgbClr val="0A1633"/>
                </a:solidFill>
                <a:effectLst/>
                <a:latin typeface="Arial" panose="020B0604020202020204" pitchFamily="34" charset="0"/>
                <a:cs typeface="Arial" panose="020B0604020202020204" pitchFamily="34" charset="0"/>
              </a:rPr>
              <a:t>SMH 11 April 2018</a:t>
            </a:r>
          </a:p>
          <a:p>
            <a:pPr marL="457200" lvl="1" indent="0">
              <a:buNone/>
            </a:pPr>
            <a:endParaRPr lang="en-US" sz="2400" dirty="0"/>
          </a:p>
          <a:p>
            <a:pPr>
              <a:lnSpc>
                <a:spcPct val="150000"/>
              </a:lnSpc>
              <a:spcBef>
                <a:spcPts val="0"/>
              </a:spcBef>
            </a:pPr>
            <a:r>
              <a:rPr lang="en-US" sz="2400" dirty="0"/>
              <a:t>“More talk than action”</a:t>
            </a:r>
          </a:p>
          <a:p>
            <a:pPr lvl="1">
              <a:lnSpc>
                <a:spcPct val="150000"/>
              </a:lnSpc>
              <a:spcBef>
                <a:spcPts val="0"/>
              </a:spcBef>
            </a:pPr>
            <a:r>
              <a:rPr lang="en-US" sz="2400" dirty="0"/>
              <a:t>Planting not enough</a:t>
            </a:r>
          </a:p>
          <a:p>
            <a:pPr lvl="1">
              <a:lnSpc>
                <a:spcPct val="150000"/>
              </a:lnSpc>
              <a:spcBef>
                <a:spcPts val="0"/>
              </a:spcBef>
            </a:pPr>
            <a:r>
              <a:rPr lang="en-US" sz="2400" dirty="0"/>
              <a:t>Need KPIs for survival </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29</a:t>
            </a:fld>
            <a:endParaRPr lang="en-US" dirty="0"/>
          </a:p>
        </p:txBody>
      </p:sp>
    </p:spTree>
    <p:extLst>
      <p:ext uri="{BB962C8B-B14F-4D97-AF65-F5344CB8AC3E}">
        <p14:creationId xmlns:p14="http://schemas.microsoft.com/office/powerpoint/2010/main" val="185275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7C75-40F5-B886-8350-6797FCD17C9A}"/>
              </a:ext>
            </a:extLst>
          </p:cNvPr>
          <p:cNvSpPr>
            <a:spLocks noGrp="1"/>
          </p:cNvSpPr>
          <p:nvPr>
            <p:ph type="title"/>
          </p:nvPr>
        </p:nvSpPr>
        <p:spPr>
          <a:xfrm>
            <a:off x="457200" y="274638"/>
            <a:ext cx="8435280" cy="715962"/>
          </a:xfrm>
        </p:spPr>
        <p:txBody>
          <a:bodyPr>
            <a:normAutofit fontScale="90000"/>
          </a:bodyPr>
          <a:lstStyle/>
          <a:p>
            <a:r>
              <a:rPr lang="en-US" dirty="0"/>
              <a:t>Changes in canopy cover, 2019 to 2022</a:t>
            </a:r>
          </a:p>
        </p:txBody>
      </p:sp>
      <p:pic>
        <p:nvPicPr>
          <p:cNvPr id="9" name="Content Placeholder 8">
            <a:extLst>
              <a:ext uri="{FF2B5EF4-FFF2-40B4-BE49-F238E27FC236}">
                <a16:creationId xmlns:a16="http://schemas.microsoft.com/office/drawing/2014/main" id="{A00F16DF-D1EF-342B-6094-2BDBEC2AF3E6}"/>
              </a:ext>
            </a:extLst>
          </p:cNvPr>
          <p:cNvPicPr>
            <a:picLocks noGrp="1" noChangeAspect="1"/>
          </p:cNvPicPr>
          <p:nvPr>
            <p:ph idx="1"/>
          </p:nvPr>
        </p:nvPicPr>
        <p:blipFill>
          <a:blip r:embed="rId2"/>
          <a:stretch>
            <a:fillRect/>
          </a:stretch>
        </p:blipFill>
        <p:spPr>
          <a:xfrm>
            <a:off x="31024" y="1047253"/>
            <a:ext cx="4079310" cy="4830763"/>
          </a:xfrm>
          <a:ln>
            <a:noFill/>
          </a:ln>
        </p:spPr>
      </p:pic>
      <p:sp>
        <p:nvSpPr>
          <p:cNvPr id="4" name="Slide Number Placeholder 3">
            <a:extLst>
              <a:ext uri="{FF2B5EF4-FFF2-40B4-BE49-F238E27FC236}">
                <a16:creationId xmlns:a16="http://schemas.microsoft.com/office/drawing/2014/main" id="{DA71E980-D1FE-DA72-FD28-717A3ECE2E1D}"/>
              </a:ext>
            </a:extLst>
          </p:cNvPr>
          <p:cNvSpPr>
            <a:spLocks noGrp="1"/>
          </p:cNvSpPr>
          <p:nvPr>
            <p:ph type="sldNum" sz="quarter" idx="12"/>
          </p:nvPr>
        </p:nvSpPr>
        <p:spPr/>
        <p:txBody>
          <a:bodyPr/>
          <a:lstStyle/>
          <a:p>
            <a:fld id="{2247FFF5-84EA-5E45-B968-0D6725F43E23}" type="slidenum">
              <a:rPr lang="en-US" smtClean="0"/>
              <a:pPr/>
              <a:t>30</a:t>
            </a:fld>
            <a:endParaRPr lang="en-US" dirty="0"/>
          </a:p>
        </p:txBody>
      </p:sp>
      <p:sp>
        <p:nvSpPr>
          <p:cNvPr id="5" name="TextBox 4">
            <a:extLst>
              <a:ext uri="{FF2B5EF4-FFF2-40B4-BE49-F238E27FC236}">
                <a16:creationId xmlns:a16="http://schemas.microsoft.com/office/drawing/2014/main" id="{34D5F94C-C40D-B0D0-28FC-CAC860C32279}"/>
              </a:ext>
            </a:extLst>
          </p:cNvPr>
          <p:cNvSpPr txBox="1"/>
          <p:nvPr/>
        </p:nvSpPr>
        <p:spPr>
          <a:xfrm flipH="1">
            <a:off x="241648" y="5934670"/>
            <a:ext cx="6768752"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SMH, 2 Jan 2024</a:t>
            </a:r>
          </a:p>
          <a:p>
            <a:r>
              <a:rPr lang="en-US" dirty="0">
                <a:latin typeface="Arial" panose="020B0604020202020204" pitchFamily="34" charset="0"/>
                <a:cs typeface="Arial" panose="020B0604020202020204" pitchFamily="34" charset="0"/>
                <a:hlinkClick r:id="rId3"/>
              </a:rPr>
              <a:t>https://www.smh.com.au/national/nsw/sydney-s-leafy-suburbs-are-no-longer-where-you-think-20231226-p5etow.html</a:t>
            </a:r>
            <a:r>
              <a:rPr lang="en-US" dirty="0">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0AC30C2F-DD2A-9E95-649F-165753E75589}"/>
              </a:ext>
            </a:extLst>
          </p:cNvPr>
          <p:cNvSpPr txBox="1"/>
          <p:nvPr/>
        </p:nvSpPr>
        <p:spPr>
          <a:xfrm>
            <a:off x="41477" y="1700808"/>
            <a:ext cx="2187352" cy="1477328"/>
          </a:xfrm>
          <a:prstGeom prst="rect">
            <a:avLst/>
          </a:prstGeom>
          <a:noFill/>
          <a:ln>
            <a:solidFill>
              <a:srgbClr val="FF0000"/>
            </a:solidFill>
          </a:ln>
        </p:spPr>
        <p:txBody>
          <a:bodyPr wrap="square" rtlCol="0">
            <a:spAutoFit/>
          </a:bodyPr>
          <a:lstStyle/>
          <a:p>
            <a:r>
              <a:rPr lang="en-US" dirty="0"/>
              <a:t>Sutherland Shire </a:t>
            </a:r>
          </a:p>
          <a:p>
            <a:r>
              <a:rPr lang="en-US" dirty="0"/>
              <a:t>2019: 37.4%</a:t>
            </a:r>
          </a:p>
          <a:p>
            <a:r>
              <a:rPr lang="en-US" dirty="0"/>
              <a:t>2022: 28.6%</a:t>
            </a:r>
          </a:p>
          <a:p>
            <a:r>
              <a:rPr lang="en-US" dirty="0">
                <a:solidFill>
                  <a:srgbClr val="FF0000"/>
                </a:solidFill>
              </a:rPr>
              <a:t>-8.8%</a:t>
            </a:r>
          </a:p>
          <a:p>
            <a:endParaRPr lang="en-US" dirty="0"/>
          </a:p>
        </p:txBody>
      </p:sp>
      <p:pic>
        <p:nvPicPr>
          <p:cNvPr id="11" name="Picture 10">
            <a:extLst>
              <a:ext uri="{FF2B5EF4-FFF2-40B4-BE49-F238E27FC236}">
                <a16:creationId xmlns:a16="http://schemas.microsoft.com/office/drawing/2014/main" id="{C42AB759-95B9-7AF0-7DA7-785B301F4449}"/>
              </a:ext>
            </a:extLst>
          </p:cNvPr>
          <p:cNvPicPr>
            <a:picLocks noChangeAspect="1"/>
          </p:cNvPicPr>
          <p:nvPr/>
        </p:nvPicPr>
        <p:blipFill rotWithShape="1">
          <a:blip r:embed="rId4"/>
          <a:srcRect t="2708" r="4575" b="4793"/>
          <a:stretch/>
        </p:blipFill>
        <p:spPr>
          <a:xfrm>
            <a:off x="3851920" y="1103906"/>
            <a:ext cx="6652244" cy="4830763"/>
          </a:xfrm>
          <a:prstGeom prst="rect">
            <a:avLst/>
          </a:prstGeom>
        </p:spPr>
      </p:pic>
    </p:spTree>
    <p:extLst>
      <p:ext uri="{BB962C8B-B14F-4D97-AF65-F5344CB8AC3E}">
        <p14:creationId xmlns:p14="http://schemas.microsoft.com/office/powerpoint/2010/main" val="4218703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91612"/>
            <a:ext cx="8686800" cy="715962"/>
          </a:xfrm>
        </p:spPr>
        <p:txBody>
          <a:bodyPr>
            <a:normAutofit/>
          </a:bodyPr>
          <a:lstStyle/>
          <a:p>
            <a:r>
              <a:rPr lang="en-US" dirty="0"/>
              <a:t>Govt policy on trees – Local</a:t>
            </a:r>
          </a:p>
        </p:txBody>
      </p:sp>
      <p:sp>
        <p:nvSpPr>
          <p:cNvPr id="3" name="Content Placeholder 2"/>
          <p:cNvSpPr>
            <a:spLocks noGrp="1"/>
          </p:cNvSpPr>
          <p:nvPr>
            <p:ph idx="1"/>
          </p:nvPr>
        </p:nvSpPr>
        <p:spPr>
          <a:xfrm>
            <a:off x="457200" y="1124744"/>
            <a:ext cx="8507288" cy="4830763"/>
          </a:xfrm>
        </p:spPr>
        <p:txBody>
          <a:bodyPr>
            <a:normAutofit/>
          </a:bodyPr>
          <a:lstStyle/>
          <a:p>
            <a:pPr>
              <a:spcBef>
                <a:spcPts val="0"/>
              </a:spcBef>
            </a:pPr>
            <a:r>
              <a:rPr lang="en-US" sz="2400" dirty="0"/>
              <a:t>Sutherland Council</a:t>
            </a:r>
          </a:p>
          <a:p>
            <a:pPr lvl="1">
              <a:spcBef>
                <a:spcPts val="0"/>
              </a:spcBef>
            </a:pPr>
            <a:r>
              <a:rPr lang="en-US" sz="2400" dirty="0"/>
              <a:t>Urban Tree and Bushland Policy, </a:t>
            </a:r>
            <a:br>
              <a:rPr lang="en-US" sz="2400" dirty="0"/>
            </a:br>
            <a:r>
              <a:rPr lang="en-US" sz="2400" dirty="0"/>
              <a:t>Nov 2021:</a:t>
            </a:r>
            <a:br>
              <a:rPr lang="en-US" sz="2400" dirty="0"/>
            </a:br>
            <a:r>
              <a:rPr lang="en-US" sz="2400" dirty="0"/>
              <a:t>“no net loss in canopy cover”</a:t>
            </a:r>
          </a:p>
          <a:p>
            <a:pPr lvl="1">
              <a:spcBef>
                <a:spcPts val="0"/>
              </a:spcBef>
            </a:pPr>
            <a:r>
              <a:rPr lang="en-US" sz="2400" dirty="0"/>
              <a:t>Planting programs</a:t>
            </a:r>
          </a:p>
          <a:p>
            <a:pPr lvl="1">
              <a:spcBef>
                <a:spcPts val="0"/>
              </a:spcBef>
            </a:pPr>
            <a:r>
              <a:rPr lang="en-US" sz="2400" dirty="0"/>
              <a:t>Verge garden policy</a:t>
            </a:r>
          </a:p>
          <a:p>
            <a:pPr lvl="1">
              <a:spcBef>
                <a:spcPts val="0"/>
              </a:spcBef>
            </a:pPr>
            <a:endParaRPr lang="en-US" sz="2400" dirty="0"/>
          </a:p>
          <a:p>
            <a:pPr lvl="1">
              <a:spcBef>
                <a:spcPts val="0"/>
              </a:spcBef>
            </a:pPr>
            <a:r>
              <a:rPr lang="en-US" sz="2400" dirty="0"/>
              <a:t>DAs: who monitors </a:t>
            </a:r>
            <a:br>
              <a:rPr lang="en-US" sz="2400" dirty="0"/>
            </a:br>
            <a:r>
              <a:rPr lang="en-US" sz="2400" dirty="0"/>
              <a:t>and follows up conditions</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31</a:t>
            </a:fld>
            <a:endParaRPr lang="en-US" dirty="0"/>
          </a:p>
        </p:txBody>
      </p:sp>
      <p:pic>
        <p:nvPicPr>
          <p:cNvPr id="5" name="Picture 4">
            <a:extLst>
              <a:ext uri="{FF2B5EF4-FFF2-40B4-BE49-F238E27FC236}">
                <a16:creationId xmlns:a16="http://schemas.microsoft.com/office/drawing/2014/main" id="{54464F48-3607-580E-6338-3EA57E962D19}"/>
              </a:ext>
            </a:extLst>
          </p:cNvPr>
          <p:cNvPicPr>
            <a:picLocks noChangeAspect="1"/>
          </p:cNvPicPr>
          <p:nvPr/>
        </p:nvPicPr>
        <p:blipFill>
          <a:blip r:embed="rId2"/>
          <a:stretch>
            <a:fillRect/>
          </a:stretch>
        </p:blipFill>
        <p:spPr>
          <a:xfrm rot="5400000">
            <a:off x="6249592" y="3963591"/>
            <a:ext cx="3307895" cy="2480921"/>
          </a:xfrm>
          <a:prstGeom prst="rect">
            <a:avLst/>
          </a:prstGeom>
        </p:spPr>
      </p:pic>
      <p:sp>
        <p:nvSpPr>
          <p:cNvPr id="6" name="TextBox 5">
            <a:extLst>
              <a:ext uri="{FF2B5EF4-FFF2-40B4-BE49-F238E27FC236}">
                <a16:creationId xmlns:a16="http://schemas.microsoft.com/office/drawing/2014/main" id="{2E54D431-C411-F533-90B5-228646B934ED}"/>
              </a:ext>
            </a:extLst>
          </p:cNvPr>
          <p:cNvSpPr txBox="1"/>
          <p:nvPr/>
        </p:nvSpPr>
        <p:spPr>
          <a:xfrm flipH="1">
            <a:off x="6732240" y="6488668"/>
            <a:ext cx="2825772" cy="369332"/>
          </a:xfrm>
          <a:prstGeom prst="rect">
            <a:avLst/>
          </a:prstGeom>
          <a:noFill/>
        </p:spPr>
        <p:txBody>
          <a:bodyPr wrap="square" rtlCol="0">
            <a:spAutoFit/>
          </a:bodyPr>
          <a:lstStyle/>
          <a:p>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269F6E9-612B-6DE6-9017-D610EDEE1BC1}"/>
              </a:ext>
            </a:extLst>
          </p:cNvPr>
          <p:cNvSpPr txBox="1"/>
          <p:nvPr/>
        </p:nvSpPr>
        <p:spPr>
          <a:xfrm flipH="1">
            <a:off x="255755" y="5493842"/>
            <a:ext cx="5979512"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hlinkClick r:id="rId3"/>
              </a:rPr>
              <a:t>www.sutherlandshire.nsw.gov.au/__data/assets/pdf_file/0010/4411/Urban-Tree-and-Bushland-Policy-and-Schedules-Adopted-November-2021.pdf</a:t>
            </a:r>
            <a:r>
              <a:rPr lang="en-US" dirty="0">
                <a:latin typeface="Arial" panose="020B0604020202020204" pitchFamily="34" charset="0"/>
                <a:cs typeface="Arial" panose="020B0604020202020204" pitchFamily="34" charset="0"/>
              </a:rPr>
              <a:t> </a:t>
            </a:r>
          </a:p>
        </p:txBody>
      </p:sp>
      <p:pic>
        <p:nvPicPr>
          <p:cNvPr id="10" name="Picture 9">
            <a:extLst>
              <a:ext uri="{FF2B5EF4-FFF2-40B4-BE49-F238E27FC236}">
                <a16:creationId xmlns:a16="http://schemas.microsoft.com/office/drawing/2014/main" id="{4D85B1BF-2359-D4A3-884B-97D6BFB8EF0E}"/>
              </a:ext>
            </a:extLst>
          </p:cNvPr>
          <p:cNvPicPr>
            <a:picLocks noChangeAspect="1"/>
          </p:cNvPicPr>
          <p:nvPr/>
        </p:nvPicPr>
        <p:blipFill>
          <a:blip r:embed="rId4"/>
          <a:stretch>
            <a:fillRect/>
          </a:stretch>
        </p:blipFill>
        <p:spPr>
          <a:xfrm>
            <a:off x="6663079" y="0"/>
            <a:ext cx="2463455" cy="3447600"/>
          </a:xfrm>
          <a:prstGeom prst="rect">
            <a:avLst/>
          </a:prstGeom>
        </p:spPr>
      </p:pic>
    </p:spTree>
    <p:extLst>
      <p:ext uri="{BB962C8B-B14F-4D97-AF65-F5344CB8AC3E}">
        <p14:creationId xmlns:p14="http://schemas.microsoft.com/office/powerpoint/2010/main" val="2023161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What to plant</a:t>
            </a:r>
          </a:p>
        </p:txBody>
      </p:sp>
      <p:sp>
        <p:nvSpPr>
          <p:cNvPr id="3" name="Content Placeholder 2"/>
          <p:cNvSpPr>
            <a:spLocks noGrp="1"/>
          </p:cNvSpPr>
          <p:nvPr>
            <p:ph idx="1"/>
          </p:nvPr>
        </p:nvSpPr>
        <p:spPr>
          <a:xfrm>
            <a:off x="318356" y="1124744"/>
            <a:ext cx="8507288" cy="4830763"/>
          </a:xfrm>
        </p:spPr>
        <p:txBody>
          <a:bodyPr>
            <a:normAutofit/>
          </a:bodyPr>
          <a:lstStyle/>
          <a:p>
            <a:pPr>
              <a:lnSpc>
                <a:spcPct val="150000"/>
              </a:lnSpc>
              <a:spcBef>
                <a:spcPts val="0"/>
              </a:spcBef>
            </a:pPr>
            <a:r>
              <a:rPr lang="en-US" sz="2400" dirty="0"/>
              <a:t>Climate change research program</a:t>
            </a:r>
          </a:p>
          <a:p>
            <a:pPr lvl="1">
              <a:lnSpc>
                <a:spcPct val="150000"/>
              </a:lnSpc>
              <a:spcBef>
                <a:spcPts val="0"/>
              </a:spcBef>
            </a:pPr>
            <a:r>
              <a:rPr lang="en-US" sz="2400" dirty="0"/>
              <a:t>Best trees for hotter, drier future</a:t>
            </a:r>
          </a:p>
          <a:p>
            <a:pPr lvl="1">
              <a:lnSpc>
                <a:spcPct val="150000"/>
              </a:lnSpc>
              <a:spcBef>
                <a:spcPts val="0"/>
              </a:spcBef>
            </a:pPr>
            <a:r>
              <a:rPr lang="en-US" sz="2400" dirty="0"/>
              <a:t>Need diversity of species</a:t>
            </a:r>
          </a:p>
          <a:p>
            <a:pPr lvl="1">
              <a:lnSpc>
                <a:spcPct val="150000"/>
              </a:lnSpc>
              <a:spcBef>
                <a:spcPts val="0"/>
              </a:spcBef>
            </a:pPr>
            <a:r>
              <a:rPr lang="en-US" sz="2400" dirty="0"/>
              <a:t>Need genetic diversity</a:t>
            </a:r>
          </a:p>
          <a:p>
            <a:pPr>
              <a:lnSpc>
                <a:spcPct val="150000"/>
              </a:lnSpc>
              <a:spcBef>
                <a:spcPts val="0"/>
              </a:spcBef>
            </a:pPr>
            <a:r>
              <a:rPr lang="en-US" sz="2400" dirty="0"/>
              <a:t>Plant more naturally </a:t>
            </a:r>
          </a:p>
          <a:p>
            <a:pPr lvl="1">
              <a:lnSpc>
                <a:spcPct val="150000"/>
              </a:lnSpc>
              <a:spcBef>
                <a:spcPts val="0"/>
              </a:spcBef>
            </a:pPr>
            <a:r>
              <a:rPr lang="en-US" sz="2400" dirty="0"/>
              <a:t>Plant in groups, not just a single tree in lawn </a:t>
            </a:r>
          </a:p>
          <a:p>
            <a:pPr lvl="1">
              <a:lnSpc>
                <a:spcPct val="150000"/>
              </a:lnSpc>
              <a:spcBef>
                <a:spcPts val="0"/>
              </a:spcBef>
            </a:pPr>
            <a:r>
              <a:rPr lang="en-US" sz="2400" dirty="0"/>
              <a:t>Plant shrubs and grasses at base of trees</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32</a:t>
            </a:fld>
            <a:endParaRPr lang="en-US" dirty="0"/>
          </a:p>
        </p:txBody>
      </p:sp>
      <p:pic>
        <p:nvPicPr>
          <p:cNvPr id="5" name="Picture 4">
            <a:extLst>
              <a:ext uri="{FF2B5EF4-FFF2-40B4-BE49-F238E27FC236}">
                <a16:creationId xmlns:a16="http://schemas.microsoft.com/office/drawing/2014/main" id="{ADA67110-D2D8-3470-6E27-5FCA5E23D9AF}"/>
              </a:ext>
            </a:extLst>
          </p:cNvPr>
          <p:cNvPicPr>
            <a:picLocks noChangeAspect="1"/>
          </p:cNvPicPr>
          <p:nvPr/>
        </p:nvPicPr>
        <p:blipFill>
          <a:blip r:embed="rId2"/>
          <a:stretch>
            <a:fillRect/>
          </a:stretch>
        </p:blipFill>
        <p:spPr>
          <a:xfrm>
            <a:off x="5802108" y="2394"/>
            <a:ext cx="3323861" cy="2492896"/>
          </a:xfrm>
          <a:prstGeom prst="rect">
            <a:avLst/>
          </a:prstGeom>
        </p:spPr>
      </p:pic>
      <p:sp>
        <p:nvSpPr>
          <p:cNvPr id="6" name="TextBox 5">
            <a:extLst>
              <a:ext uri="{FF2B5EF4-FFF2-40B4-BE49-F238E27FC236}">
                <a16:creationId xmlns:a16="http://schemas.microsoft.com/office/drawing/2014/main" id="{8ED977AA-5284-7034-CAA6-26AC6836F447}"/>
              </a:ext>
            </a:extLst>
          </p:cNvPr>
          <p:cNvSpPr txBox="1"/>
          <p:nvPr/>
        </p:nvSpPr>
        <p:spPr>
          <a:xfrm flipH="1">
            <a:off x="5802108" y="2495290"/>
            <a:ext cx="3203981"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very hardy and common</a:t>
            </a:r>
            <a:r>
              <a:rPr lang="en-US" i="1" dirty="0">
                <a:latin typeface="Arial" panose="020B0604020202020204" pitchFamily="34" charset="0"/>
                <a:cs typeface="Arial" panose="020B0604020202020204" pitchFamily="34" charset="0"/>
              </a:rPr>
              <a:t> </a:t>
            </a:r>
            <a:r>
              <a:rPr lang="en-US" i="1" dirty="0" err="1">
                <a:latin typeface="Arial" panose="020B0604020202020204" pitchFamily="34" charset="0"/>
                <a:cs typeface="Arial" panose="020B0604020202020204" pitchFamily="34" charset="0"/>
              </a:rPr>
              <a:t>Lophostemon</a:t>
            </a:r>
            <a:r>
              <a:rPr lang="en-US" i="1" dirty="0">
                <a:latin typeface="Arial" panose="020B0604020202020204" pitchFamily="34" charset="0"/>
                <a:cs typeface="Arial" panose="020B0604020202020204" pitchFamily="34" charset="0"/>
              </a:rPr>
              <a:t> </a:t>
            </a:r>
            <a:r>
              <a:rPr lang="en-US" i="1" dirty="0" err="1">
                <a:latin typeface="Arial" panose="020B0604020202020204" pitchFamily="34" charset="0"/>
                <a:cs typeface="Arial" panose="020B0604020202020204" pitchFamily="34" charset="0"/>
              </a:rPr>
              <a:t>confertus</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brush box)</a:t>
            </a:r>
          </a:p>
        </p:txBody>
      </p:sp>
    </p:spTree>
    <p:extLst>
      <p:ext uri="{BB962C8B-B14F-4D97-AF65-F5344CB8AC3E}">
        <p14:creationId xmlns:p14="http://schemas.microsoft.com/office/powerpoint/2010/main" val="3928474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Taking action – People do care</a:t>
            </a:r>
          </a:p>
        </p:txBody>
      </p:sp>
      <p:sp>
        <p:nvSpPr>
          <p:cNvPr id="3" name="Content Placeholder 2"/>
          <p:cNvSpPr>
            <a:spLocks noGrp="1"/>
          </p:cNvSpPr>
          <p:nvPr>
            <p:ph idx="1"/>
          </p:nvPr>
        </p:nvSpPr>
        <p:spPr>
          <a:xfrm>
            <a:off x="457200" y="1124744"/>
            <a:ext cx="8507288" cy="4830763"/>
          </a:xfrm>
        </p:spPr>
        <p:txBody>
          <a:bodyPr>
            <a:normAutofit/>
          </a:bodyPr>
          <a:lstStyle/>
          <a:p>
            <a:pPr>
              <a:spcBef>
                <a:spcPts val="0"/>
              </a:spcBef>
            </a:pPr>
            <a:r>
              <a:rPr lang="en-US" sz="2400" dirty="0"/>
              <a:t>Similar threats in most Council areas</a:t>
            </a:r>
          </a:p>
          <a:p>
            <a:pPr>
              <a:spcBef>
                <a:spcPts val="0"/>
              </a:spcBef>
            </a:pPr>
            <a:r>
              <a:rPr lang="en-US" sz="2400" dirty="0"/>
              <a:t>Oatley Flora and Fauna</a:t>
            </a:r>
          </a:p>
          <a:p>
            <a:pPr>
              <a:spcBef>
                <a:spcPts val="0"/>
              </a:spcBef>
            </a:pPr>
            <a:r>
              <a:rPr lang="en-US" sz="2400"/>
              <a:t>Total Environment </a:t>
            </a:r>
            <a:r>
              <a:rPr lang="en-US" sz="2400" dirty="0"/>
              <a:t>Centre – SOS Green Spaces </a:t>
            </a:r>
            <a:br>
              <a:rPr lang="en-US" sz="2400" dirty="0"/>
            </a:br>
            <a:r>
              <a:rPr lang="en-US" sz="2400" dirty="0"/>
              <a:t>+ Nature Conservation Council</a:t>
            </a:r>
          </a:p>
          <a:p>
            <a:pPr>
              <a:spcBef>
                <a:spcPts val="0"/>
              </a:spcBef>
            </a:pPr>
            <a:r>
              <a:rPr lang="en-US" sz="2400" dirty="0"/>
              <a:t>Range of actions possible:</a:t>
            </a:r>
            <a:br>
              <a:rPr lang="en-US" sz="2400" dirty="0"/>
            </a:br>
            <a:r>
              <a:rPr lang="en-US" sz="2400" dirty="0"/>
              <a:t>local to global, “pen or spade”</a:t>
            </a:r>
          </a:p>
          <a:p>
            <a:pPr>
              <a:spcBef>
                <a:spcPts val="0"/>
              </a:spcBef>
            </a:pPr>
            <a:r>
              <a:rPr lang="en-US" sz="2400" dirty="0"/>
              <a:t>Actions through the lifecycle: </a:t>
            </a:r>
            <a:br>
              <a:rPr lang="en-US" sz="2400" dirty="0"/>
            </a:br>
            <a:r>
              <a:rPr lang="en-US" sz="2400" dirty="0"/>
              <a:t>existing, new, protect to maturity, replace</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33</a:t>
            </a:fld>
            <a:endParaRPr lang="en-US" dirty="0"/>
          </a:p>
        </p:txBody>
      </p:sp>
      <p:pic>
        <p:nvPicPr>
          <p:cNvPr id="4" name="Picture 3">
            <a:extLst>
              <a:ext uri="{FF2B5EF4-FFF2-40B4-BE49-F238E27FC236}">
                <a16:creationId xmlns:a16="http://schemas.microsoft.com/office/drawing/2014/main" id="{EDC8B480-A7D1-8B96-5A6E-6963A037ADB7}"/>
              </a:ext>
            </a:extLst>
          </p:cNvPr>
          <p:cNvPicPr>
            <a:picLocks noChangeAspect="1"/>
          </p:cNvPicPr>
          <p:nvPr/>
        </p:nvPicPr>
        <p:blipFill rotWithShape="1">
          <a:blip r:embed="rId2"/>
          <a:srcRect t="2708" r="4575" b="4793"/>
          <a:stretch/>
        </p:blipFill>
        <p:spPr>
          <a:xfrm>
            <a:off x="5499564" y="4207531"/>
            <a:ext cx="3649851" cy="2650469"/>
          </a:xfrm>
          <a:prstGeom prst="rect">
            <a:avLst/>
          </a:prstGeom>
        </p:spPr>
      </p:pic>
    </p:spTree>
    <p:extLst>
      <p:ext uri="{BB962C8B-B14F-4D97-AF65-F5344CB8AC3E}">
        <p14:creationId xmlns:p14="http://schemas.microsoft.com/office/powerpoint/2010/main" val="3674586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715962"/>
          </a:xfrm>
        </p:spPr>
        <p:txBody>
          <a:bodyPr>
            <a:normAutofit/>
          </a:bodyPr>
          <a:lstStyle/>
          <a:p>
            <a:r>
              <a:rPr lang="en-US" dirty="0"/>
              <a:t>Taking action – What we can do</a:t>
            </a:r>
          </a:p>
        </p:txBody>
      </p:sp>
      <p:sp>
        <p:nvSpPr>
          <p:cNvPr id="3" name="Content Placeholder 2"/>
          <p:cNvSpPr>
            <a:spLocks noGrp="1"/>
          </p:cNvSpPr>
          <p:nvPr>
            <p:ph idx="1"/>
          </p:nvPr>
        </p:nvSpPr>
        <p:spPr>
          <a:xfrm>
            <a:off x="457200" y="1124744"/>
            <a:ext cx="8507288" cy="4830763"/>
          </a:xfrm>
        </p:spPr>
        <p:txBody>
          <a:bodyPr>
            <a:normAutofit fontScale="92500"/>
          </a:bodyPr>
          <a:lstStyle/>
          <a:p>
            <a:pPr marL="0" indent="0">
              <a:lnSpc>
                <a:spcPct val="150000"/>
              </a:lnSpc>
              <a:spcBef>
                <a:spcPts val="0"/>
              </a:spcBef>
              <a:buNone/>
            </a:pPr>
            <a:r>
              <a:rPr lang="en-US" sz="2400" b="1" dirty="0"/>
              <a:t>For existing street trees</a:t>
            </a:r>
          </a:p>
          <a:p>
            <a:pPr>
              <a:lnSpc>
                <a:spcPct val="150000"/>
              </a:lnSpc>
              <a:spcBef>
                <a:spcPts val="0"/>
              </a:spcBef>
            </a:pPr>
            <a:r>
              <a:rPr lang="en-US" sz="2400" dirty="0"/>
              <a:t>Protect the trees we have – protect, weed, water</a:t>
            </a:r>
          </a:p>
          <a:p>
            <a:pPr>
              <a:lnSpc>
                <a:spcPct val="150000"/>
              </a:lnSpc>
              <a:spcBef>
                <a:spcPts val="0"/>
              </a:spcBef>
            </a:pPr>
            <a:r>
              <a:rPr lang="en-US" sz="2400" dirty="0"/>
              <a:t>Report damage or threats to Council: email or Snap Send Solve </a:t>
            </a:r>
          </a:p>
          <a:p>
            <a:pPr>
              <a:lnSpc>
                <a:spcPct val="150000"/>
              </a:lnSpc>
              <a:spcBef>
                <a:spcPts val="0"/>
              </a:spcBef>
            </a:pPr>
            <a:r>
              <a:rPr lang="en-US" sz="2400" dirty="0"/>
              <a:t>Ensure replacements</a:t>
            </a:r>
          </a:p>
          <a:p>
            <a:pPr>
              <a:lnSpc>
                <a:spcPct val="150000"/>
              </a:lnSpc>
              <a:spcBef>
                <a:spcPts val="0"/>
              </a:spcBef>
            </a:pPr>
            <a:r>
              <a:rPr lang="en-US" sz="2400" dirty="0"/>
              <a:t>Comment on local DAs:</a:t>
            </a:r>
            <a:br>
              <a:rPr lang="en-US" sz="2400" dirty="0"/>
            </a:br>
            <a:r>
              <a:rPr lang="en-US" sz="2400" dirty="0"/>
              <a:t>sign up for Planning Alerts at </a:t>
            </a:r>
            <a:r>
              <a:rPr lang="en-US" sz="2400" dirty="0">
                <a:hlinkClick r:id="rId2"/>
              </a:rPr>
              <a:t>https://www.planningalerts.org.au/</a:t>
            </a:r>
            <a:endParaRPr lang="en-US" sz="2400" dirty="0"/>
          </a:p>
          <a:p>
            <a:pPr>
              <a:lnSpc>
                <a:spcPct val="150000"/>
              </a:lnSpc>
              <a:spcBef>
                <a:spcPts val="0"/>
              </a:spcBef>
            </a:pPr>
            <a:r>
              <a:rPr lang="en-US" sz="2400" dirty="0"/>
              <a:t>Improve Council’s tree policy</a:t>
            </a:r>
          </a:p>
          <a:p>
            <a:pPr>
              <a:lnSpc>
                <a:spcPct val="150000"/>
              </a:lnSpc>
              <a:spcBef>
                <a:spcPts val="0"/>
              </a:spcBef>
            </a:pPr>
            <a:r>
              <a:rPr lang="en-US" sz="2400" dirty="0"/>
              <a:t>Lobby </a:t>
            </a:r>
            <a:r>
              <a:rPr lang="en-US" sz="2400" dirty="0" err="1"/>
              <a:t>Councillors</a:t>
            </a:r>
            <a:r>
              <a:rPr lang="en-US" sz="2400" dirty="0"/>
              <a:t> – see addresses on Council website</a:t>
            </a:r>
          </a:p>
          <a:p>
            <a:pPr>
              <a:lnSpc>
                <a:spcPct val="150000"/>
              </a:lnSpc>
              <a:spcBef>
                <a:spcPts val="0"/>
              </a:spcBef>
            </a:pPr>
            <a:r>
              <a:rPr lang="en-US" sz="2400" dirty="0"/>
              <a:t>Go public – Write, use social media</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34</a:t>
            </a:fld>
            <a:endParaRPr lang="en-US" dirty="0"/>
          </a:p>
        </p:txBody>
      </p:sp>
    </p:spTree>
    <p:extLst>
      <p:ext uri="{BB962C8B-B14F-4D97-AF65-F5344CB8AC3E}">
        <p14:creationId xmlns:p14="http://schemas.microsoft.com/office/powerpoint/2010/main" val="1431232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A835D-FB46-99D1-5B4B-7471C06D7954}"/>
              </a:ext>
            </a:extLst>
          </p:cNvPr>
          <p:cNvSpPr>
            <a:spLocks noGrp="1"/>
          </p:cNvSpPr>
          <p:nvPr>
            <p:ph type="title"/>
          </p:nvPr>
        </p:nvSpPr>
        <p:spPr/>
        <p:txBody>
          <a:bodyPr/>
          <a:lstStyle/>
          <a:p>
            <a:r>
              <a:rPr lang="en-US" dirty="0"/>
              <a:t>Taking action – Physically protect</a:t>
            </a:r>
          </a:p>
        </p:txBody>
      </p:sp>
      <p:sp>
        <p:nvSpPr>
          <p:cNvPr id="4" name="Slide Number Placeholder 3">
            <a:extLst>
              <a:ext uri="{FF2B5EF4-FFF2-40B4-BE49-F238E27FC236}">
                <a16:creationId xmlns:a16="http://schemas.microsoft.com/office/drawing/2014/main" id="{CD451C1E-0136-8D1B-3348-21B47E9AD389}"/>
              </a:ext>
            </a:extLst>
          </p:cNvPr>
          <p:cNvSpPr>
            <a:spLocks noGrp="1"/>
          </p:cNvSpPr>
          <p:nvPr>
            <p:ph type="sldNum" sz="quarter" idx="12"/>
          </p:nvPr>
        </p:nvSpPr>
        <p:spPr/>
        <p:txBody>
          <a:bodyPr/>
          <a:lstStyle/>
          <a:p>
            <a:fld id="{2247FFF5-84EA-5E45-B968-0D6725F43E23}" type="slidenum">
              <a:rPr lang="en-US" smtClean="0"/>
              <a:pPr/>
              <a:t>35</a:t>
            </a:fld>
            <a:endParaRPr lang="en-US" dirty="0"/>
          </a:p>
        </p:txBody>
      </p:sp>
      <p:pic>
        <p:nvPicPr>
          <p:cNvPr id="8" name="Picture 7">
            <a:extLst>
              <a:ext uri="{FF2B5EF4-FFF2-40B4-BE49-F238E27FC236}">
                <a16:creationId xmlns:a16="http://schemas.microsoft.com/office/drawing/2014/main" id="{30849A42-CCEA-6461-EF00-37AE25E56574}"/>
              </a:ext>
            </a:extLst>
          </p:cNvPr>
          <p:cNvPicPr>
            <a:picLocks noChangeAspect="1"/>
          </p:cNvPicPr>
          <p:nvPr/>
        </p:nvPicPr>
        <p:blipFill rotWithShape="1">
          <a:blip r:embed="rId2"/>
          <a:srcRect r="9766"/>
          <a:stretch/>
        </p:blipFill>
        <p:spPr>
          <a:xfrm>
            <a:off x="1365" y="1143000"/>
            <a:ext cx="5146699" cy="4277797"/>
          </a:xfrm>
          <a:prstGeom prst="rect">
            <a:avLst/>
          </a:prstGeom>
        </p:spPr>
      </p:pic>
      <p:pic>
        <p:nvPicPr>
          <p:cNvPr id="5" name="Content Placeholder 4">
            <a:extLst>
              <a:ext uri="{FF2B5EF4-FFF2-40B4-BE49-F238E27FC236}">
                <a16:creationId xmlns:a16="http://schemas.microsoft.com/office/drawing/2014/main" id="{B034B602-549F-21DB-9EDE-9A9F860BF4F7}"/>
              </a:ext>
            </a:extLst>
          </p:cNvPr>
          <p:cNvPicPr>
            <a:picLocks noGrp="1" noChangeAspect="1"/>
          </p:cNvPicPr>
          <p:nvPr>
            <p:ph idx="1"/>
          </p:nvPr>
        </p:nvPicPr>
        <p:blipFill rotWithShape="1">
          <a:blip r:embed="rId3"/>
          <a:srcRect l="14985" r="14487"/>
          <a:stretch/>
        </p:blipFill>
        <p:spPr>
          <a:xfrm>
            <a:off x="5177024" y="1143000"/>
            <a:ext cx="4016754" cy="4271428"/>
          </a:xfrm>
        </p:spPr>
      </p:pic>
      <p:sp>
        <p:nvSpPr>
          <p:cNvPr id="12" name="TextBox 11">
            <a:extLst>
              <a:ext uri="{FF2B5EF4-FFF2-40B4-BE49-F238E27FC236}">
                <a16:creationId xmlns:a16="http://schemas.microsoft.com/office/drawing/2014/main" id="{E2F16E7B-4074-33CB-6714-4E25CA886620}"/>
              </a:ext>
            </a:extLst>
          </p:cNvPr>
          <p:cNvSpPr txBox="1"/>
          <p:nvPr/>
        </p:nvSpPr>
        <p:spPr>
          <a:xfrm flipH="1">
            <a:off x="2046" y="5470337"/>
            <a:ext cx="3489833"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Bath Rd townhouses, Kirrawee, replacement trees</a:t>
            </a:r>
          </a:p>
        </p:txBody>
      </p:sp>
      <p:sp>
        <p:nvSpPr>
          <p:cNvPr id="6" name="TextBox 5">
            <a:extLst>
              <a:ext uri="{FF2B5EF4-FFF2-40B4-BE49-F238E27FC236}">
                <a16:creationId xmlns:a16="http://schemas.microsoft.com/office/drawing/2014/main" id="{EB078250-8C1F-A99C-FEA1-4002092B402F}"/>
              </a:ext>
            </a:extLst>
          </p:cNvPr>
          <p:cNvSpPr txBox="1"/>
          <p:nvPr/>
        </p:nvSpPr>
        <p:spPr>
          <a:xfrm flipH="1">
            <a:off x="5148064" y="5465032"/>
            <a:ext cx="348983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Grand Vermont, Sutherland </a:t>
            </a:r>
          </a:p>
        </p:txBody>
      </p:sp>
    </p:spTree>
    <p:extLst>
      <p:ext uri="{BB962C8B-B14F-4D97-AF65-F5344CB8AC3E}">
        <p14:creationId xmlns:p14="http://schemas.microsoft.com/office/powerpoint/2010/main" val="2192269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971BF-FAD5-3810-B114-5C64E8BCC381}"/>
              </a:ext>
            </a:extLst>
          </p:cNvPr>
          <p:cNvSpPr>
            <a:spLocks noGrp="1"/>
          </p:cNvSpPr>
          <p:nvPr>
            <p:ph type="title"/>
          </p:nvPr>
        </p:nvSpPr>
        <p:spPr/>
        <p:txBody>
          <a:bodyPr>
            <a:normAutofit fontScale="90000"/>
          </a:bodyPr>
          <a:lstStyle/>
          <a:p>
            <a:r>
              <a:rPr lang="en-US" dirty="0"/>
              <a:t>Taking action – </a:t>
            </a:r>
            <a:br>
              <a:rPr lang="en-US" dirty="0"/>
            </a:br>
            <a:r>
              <a:rPr lang="en-US" dirty="0"/>
              <a:t>Replant to replace removed or dead trees</a:t>
            </a:r>
          </a:p>
        </p:txBody>
      </p:sp>
      <p:pic>
        <p:nvPicPr>
          <p:cNvPr id="6" name="Content Placeholder 5">
            <a:extLst>
              <a:ext uri="{FF2B5EF4-FFF2-40B4-BE49-F238E27FC236}">
                <a16:creationId xmlns:a16="http://schemas.microsoft.com/office/drawing/2014/main" id="{6DFC7458-7C6C-AE89-531E-B3AD83281F79}"/>
              </a:ext>
            </a:extLst>
          </p:cNvPr>
          <p:cNvPicPr>
            <a:picLocks noGrp="1" noChangeAspect="1"/>
          </p:cNvPicPr>
          <p:nvPr>
            <p:ph idx="1"/>
          </p:nvPr>
        </p:nvPicPr>
        <p:blipFill rotWithShape="1">
          <a:blip r:embed="rId2"/>
          <a:srcRect l="6708"/>
          <a:stretch/>
        </p:blipFill>
        <p:spPr>
          <a:xfrm>
            <a:off x="1" y="1355843"/>
            <a:ext cx="5868144" cy="4717550"/>
          </a:xfrm>
        </p:spPr>
      </p:pic>
      <p:sp>
        <p:nvSpPr>
          <p:cNvPr id="4" name="Slide Number Placeholder 3">
            <a:extLst>
              <a:ext uri="{FF2B5EF4-FFF2-40B4-BE49-F238E27FC236}">
                <a16:creationId xmlns:a16="http://schemas.microsoft.com/office/drawing/2014/main" id="{F9215E61-969F-7152-C242-BE1B1424904C}"/>
              </a:ext>
            </a:extLst>
          </p:cNvPr>
          <p:cNvSpPr>
            <a:spLocks noGrp="1"/>
          </p:cNvSpPr>
          <p:nvPr>
            <p:ph type="sldNum" sz="quarter" idx="12"/>
          </p:nvPr>
        </p:nvSpPr>
        <p:spPr/>
        <p:txBody>
          <a:bodyPr/>
          <a:lstStyle/>
          <a:p>
            <a:fld id="{2247FFF5-84EA-5E45-B968-0D6725F43E23}" type="slidenum">
              <a:rPr lang="en-US" smtClean="0"/>
              <a:pPr/>
              <a:t>36</a:t>
            </a:fld>
            <a:endParaRPr lang="en-US" dirty="0"/>
          </a:p>
        </p:txBody>
      </p:sp>
      <p:sp>
        <p:nvSpPr>
          <p:cNvPr id="7" name="TextBox 6">
            <a:extLst>
              <a:ext uri="{FF2B5EF4-FFF2-40B4-BE49-F238E27FC236}">
                <a16:creationId xmlns:a16="http://schemas.microsoft.com/office/drawing/2014/main" id="{46C9A5BA-CFD5-C63B-195E-E9F8320DFA17}"/>
              </a:ext>
            </a:extLst>
          </p:cNvPr>
          <p:cNvSpPr txBox="1"/>
          <p:nvPr/>
        </p:nvSpPr>
        <p:spPr>
          <a:xfrm flipH="1">
            <a:off x="143755" y="6073393"/>
            <a:ext cx="468052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a:t>
            </a:r>
            <a:r>
              <a:rPr lang="en-US" dirty="0" err="1">
                <a:latin typeface="Arial" panose="020B0604020202020204" pitchFamily="34" charset="0"/>
                <a:cs typeface="Arial" panose="020B0604020202020204" pitchFamily="34" charset="0"/>
              </a:rPr>
              <a:t>Boulevarde</a:t>
            </a:r>
            <a:r>
              <a:rPr lang="en-US" dirty="0">
                <a:latin typeface="Arial" panose="020B0604020202020204" pitchFamily="34" charset="0"/>
                <a:cs typeface="Arial" panose="020B0604020202020204" pitchFamily="34" charset="0"/>
              </a:rPr>
              <a:t>, Kirrawee,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dead or missing trees</a:t>
            </a:r>
          </a:p>
        </p:txBody>
      </p:sp>
      <p:pic>
        <p:nvPicPr>
          <p:cNvPr id="8" name="Picture 7">
            <a:extLst>
              <a:ext uri="{FF2B5EF4-FFF2-40B4-BE49-F238E27FC236}">
                <a16:creationId xmlns:a16="http://schemas.microsoft.com/office/drawing/2014/main" id="{0C9F0FF5-2F80-AA8E-1F90-80CA60EC7BE6}"/>
              </a:ext>
            </a:extLst>
          </p:cNvPr>
          <p:cNvPicPr>
            <a:picLocks noChangeAspect="1"/>
          </p:cNvPicPr>
          <p:nvPr/>
        </p:nvPicPr>
        <p:blipFill>
          <a:blip r:embed="rId3"/>
          <a:stretch>
            <a:fillRect/>
          </a:stretch>
        </p:blipFill>
        <p:spPr>
          <a:xfrm rot="5400000">
            <a:off x="5316892" y="2214625"/>
            <a:ext cx="4410021" cy="3307516"/>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45A8D99F-6DDB-ADD3-FF24-05FAD2BBC147}"/>
                  </a:ext>
                </a:extLst>
              </p14:cNvPr>
              <p14:cNvContentPartPr/>
              <p14:nvPr/>
            </p14:nvContentPartPr>
            <p14:xfrm>
              <a:off x="3119949" y="2780928"/>
              <a:ext cx="2061720" cy="1872000"/>
            </p14:xfrm>
          </p:contentPart>
        </mc:Choice>
        <mc:Fallback xmlns="">
          <p:pic>
            <p:nvPicPr>
              <p:cNvPr id="9" name="Ink 8">
                <a:extLst>
                  <a:ext uri="{FF2B5EF4-FFF2-40B4-BE49-F238E27FC236}">
                    <a16:creationId xmlns:a16="http://schemas.microsoft.com/office/drawing/2014/main" id="{45A8D99F-6DDB-ADD3-FF24-05FAD2BBC147}"/>
                  </a:ext>
                </a:extLst>
              </p:cNvPr>
              <p:cNvPicPr/>
              <p:nvPr/>
            </p:nvPicPr>
            <p:blipFill>
              <a:blip r:embed="rId5"/>
              <a:stretch>
                <a:fillRect/>
              </a:stretch>
            </p:blipFill>
            <p:spPr>
              <a:xfrm>
                <a:off x="3110949" y="2771928"/>
                <a:ext cx="2079360" cy="1889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34F92D35-442E-F537-2375-7020E6913C4A}"/>
                  </a:ext>
                </a:extLst>
              </p14:cNvPr>
              <p14:cNvContentPartPr/>
              <p14:nvPr/>
            </p14:nvContentPartPr>
            <p14:xfrm>
              <a:off x="7314184" y="3666079"/>
              <a:ext cx="1356480" cy="846720"/>
            </p14:xfrm>
          </p:contentPart>
        </mc:Choice>
        <mc:Fallback xmlns="">
          <p:pic>
            <p:nvPicPr>
              <p:cNvPr id="13" name="Ink 12">
                <a:extLst>
                  <a:ext uri="{FF2B5EF4-FFF2-40B4-BE49-F238E27FC236}">
                    <a16:creationId xmlns:a16="http://schemas.microsoft.com/office/drawing/2014/main" id="{34F92D35-442E-F537-2375-7020E6913C4A}"/>
                  </a:ext>
                </a:extLst>
              </p:cNvPr>
              <p:cNvPicPr/>
              <p:nvPr/>
            </p:nvPicPr>
            <p:blipFill>
              <a:blip r:embed="rId7"/>
              <a:stretch>
                <a:fillRect/>
              </a:stretch>
            </p:blipFill>
            <p:spPr>
              <a:xfrm>
                <a:off x="7305184" y="3657083"/>
                <a:ext cx="1374120" cy="864353"/>
              </a:xfrm>
              <a:prstGeom prst="rect">
                <a:avLst/>
              </a:prstGeom>
            </p:spPr>
          </p:pic>
        </mc:Fallback>
      </mc:AlternateContent>
    </p:spTree>
    <p:extLst>
      <p:ext uri="{BB962C8B-B14F-4D97-AF65-F5344CB8AC3E}">
        <p14:creationId xmlns:p14="http://schemas.microsoft.com/office/powerpoint/2010/main" val="3533955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A45EF552-C67F-EF53-3FC0-81764165AD0D}"/>
              </a:ext>
            </a:extLst>
          </p:cNvPr>
          <p:cNvPicPr>
            <a:picLocks noChangeAspect="1"/>
          </p:cNvPicPr>
          <p:nvPr/>
        </p:nvPicPr>
        <p:blipFill rotWithShape="1">
          <a:blip r:embed="rId2"/>
          <a:srcRect r="9068"/>
          <a:stretch/>
        </p:blipFill>
        <p:spPr>
          <a:xfrm rot="5400000">
            <a:off x="5822938" y="3564322"/>
            <a:ext cx="3639939" cy="3002184"/>
          </a:xfrm>
          <a:prstGeom prst="rect">
            <a:avLst/>
          </a:prstGeom>
          <a:ln>
            <a:solidFill>
              <a:schemeClr val="bg1">
                <a:lumMod val="85000"/>
              </a:schemeClr>
            </a:solidFill>
          </a:ln>
        </p:spPr>
      </p:pic>
      <p:sp>
        <p:nvSpPr>
          <p:cNvPr id="2" name="Title 1"/>
          <p:cNvSpPr>
            <a:spLocks noGrp="1"/>
          </p:cNvSpPr>
          <p:nvPr>
            <p:ph type="title"/>
          </p:nvPr>
        </p:nvSpPr>
        <p:spPr>
          <a:xfrm>
            <a:off x="318356" y="351871"/>
            <a:ext cx="8686800" cy="715962"/>
          </a:xfrm>
        </p:spPr>
        <p:txBody>
          <a:bodyPr>
            <a:normAutofit/>
          </a:bodyPr>
          <a:lstStyle/>
          <a:p>
            <a:r>
              <a:rPr lang="en-US" dirty="0"/>
              <a:t>Taking action – What we can do</a:t>
            </a:r>
          </a:p>
        </p:txBody>
      </p:sp>
      <p:sp>
        <p:nvSpPr>
          <p:cNvPr id="3" name="Content Placeholder 2"/>
          <p:cNvSpPr>
            <a:spLocks noGrp="1"/>
          </p:cNvSpPr>
          <p:nvPr>
            <p:ph idx="1"/>
          </p:nvPr>
        </p:nvSpPr>
        <p:spPr>
          <a:xfrm>
            <a:off x="318356" y="1124744"/>
            <a:ext cx="8507288" cy="4830763"/>
          </a:xfrm>
        </p:spPr>
        <p:txBody>
          <a:bodyPr>
            <a:normAutofit/>
          </a:bodyPr>
          <a:lstStyle/>
          <a:p>
            <a:pPr marL="0" indent="0">
              <a:lnSpc>
                <a:spcPct val="150000"/>
              </a:lnSpc>
              <a:spcBef>
                <a:spcPts val="0"/>
              </a:spcBef>
              <a:buNone/>
            </a:pPr>
            <a:r>
              <a:rPr lang="en-US" sz="2400" b="1" dirty="0"/>
              <a:t>For more street trees</a:t>
            </a:r>
          </a:p>
          <a:p>
            <a:pPr>
              <a:lnSpc>
                <a:spcPct val="150000"/>
              </a:lnSpc>
              <a:spcBef>
                <a:spcPts val="0"/>
              </a:spcBef>
            </a:pPr>
            <a:r>
              <a:rPr lang="en-US" sz="2400" dirty="0"/>
              <a:t>Strengthen street tree policy with stronger KPIs</a:t>
            </a:r>
          </a:p>
          <a:p>
            <a:pPr>
              <a:lnSpc>
                <a:spcPct val="150000"/>
              </a:lnSpc>
              <a:spcBef>
                <a:spcPts val="0"/>
              </a:spcBef>
            </a:pPr>
            <a:r>
              <a:rPr lang="en-US" sz="2400" dirty="0"/>
              <a:t>Develop program for people to ask for street trees</a:t>
            </a:r>
          </a:p>
          <a:p>
            <a:pPr>
              <a:lnSpc>
                <a:spcPct val="150000"/>
              </a:lnSpc>
              <a:spcBef>
                <a:spcPts val="0"/>
              </a:spcBef>
            </a:pPr>
            <a:r>
              <a:rPr lang="en-US" sz="2400" dirty="0"/>
              <a:t>Plant trees in groups</a:t>
            </a:r>
          </a:p>
          <a:p>
            <a:pPr>
              <a:lnSpc>
                <a:spcPct val="150000"/>
              </a:lnSpc>
              <a:spcBef>
                <a:spcPts val="0"/>
              </a:spcBef>
            </a:pPr>
            <a:r>
              <a:rPr lang="en-US" sz="2400" dirty="0"/>
              <a:t>“Adopt a tree” for care and maintenance</a:t>
            </a:r>
          </a:p>
          <a:p>
            <a:pPr>
              <a:lnSpc>
                <a:spcPct val="150000"/>
              </a:lnSpc>
              <a:spcBef>
                <a:spcPts val="0"/>
              </a:spcBef>
            </a:pPr>
            <a:r>
              <a:rPr lang="en-US" sz="2400" dirty="0"/>
              <a:t>Lobby </a:t>
            </a:r>
            <a:r>
              <a:rPr lang="en-US" sz="2400" dirty="0" err="1"/>
              <a:t>Councillors</a:t>
            </a:r>
            <a:endParaRPr lang="en-US" sz="2400" dirty="0"/>
          </a:p>
          <a:p>
            <a:pPr>
              <a:lnSpc>
                <a:spcPct val="150000"/>
              </a:lnSpc>
              <a:spcBef>
                <a:spcPts val="0"/>
              </a:spcBef>
            </a:pPr>
            <a:r>
              <a:rPr lang="en-US" sz="2400" dirty="0"/>
              <a:t>Go public</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37</a:t>
            </a:fld>
            <a:endParaRPr lang="en-US" dirty="0"/>
          </a:p>
        </p:txBody>
      </p:sp>
      <p:sp>
        <p:nvSpPr>
          <p:cNvPr id="5" name="TextBox 4">
            <a:extLst>
              <a:ext uri="{FF2B5EF4-FFF2-40B4-BE49-F238E27FC236}">
                <a16:creationId xmlns:a16="http://schemas.microsoft.com/office/drawing/2014/main" id="{43454492-FFD3-524C-4412-9D3FAFDCB11A}"/>
              </a:ext>
            </a:extLst>
          </p:cNvPr>
          <p:cNvSpPr txBox="1"/>
          <p:nvPr/>
        </p:nvSpPr>
        <p:spPr>
          <a:xfrm flipH="1">
            <a:off x="6141815" y="6488668"/>
            <a:ext cx="2550385"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Soldiers Rd,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5642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A835D-FB46-99D1-5B4B-7471C06D7954}"/>
              </a:ext>
            </a:extLst>
          </p:cNvPr>
          <p:cNvSpPr>
            <a:spLocks noGrp="1"/>
          </p:cNvSpPr>
          <p:nvPr>
            <p:ph type="title"/>
          </p:nvPr>
        </p:nvSpPr>
        <p:spPr/>
        <p:txBody>
          <a:bodyPr/>
          <a:lstStyle/>
          <a:p>
            <a:r>
              <a:rPr lang="en-US" dirty="0"/>
              <a:t>Taking action – Plant in groups</a:t>
            </a:r>
          </a:p>
        </p:txBody>
      </p:sp>
      <p:sp>
        <p:nvSpPr>
          <p:cNvPr id="4" name="Slide Number Placeholder 3">
            <a:extLst>
              <a:ext uri="{FF2B5EF4-FFF2-40B4-BE49-F238E27FC236}">
                <a16:creationId xmlns:a16="http://schemas.microsoft.com/office/drawing/2014/main" id="{CD451C1E-0136-8D1B-3348-21B47E9AD389}"/>
              </a:ext>
            </a:extLst>
          </p:cNvPr>
          <p:cNvSpPr>
            <a:spLocks noGrp="1"/>
          </p:cNvSpPr>
          <p:nvPr>
            <p:ph type="sldNum" sz="quarter" idx="12"/>
          </p:nvPr>
        </p:nvSpPr>
        <p:spPr/>
        <p:txBody>
          <a:bodyPr/>
          <a:lstStyle/>
          <a:p>
            <a:fld id="{2247FFF5-84EA-5E45-B968-0D6725F43E23}" type="slidenum">
              <a:rPr lang="en-US" smtClean="0"/>
              <a:pPr/>
              <a:t>38</a:t>
            </a:fld>
            <a:endParaRPr lang="en-US" dirty="0"/>
          </a:p>
        </p:txBody>
      </p:sp>
      <p:sp>
        <p:nvSpPr>
          <p:cNvPr id="7" name="TextBox 6">
            <a:extLst>
              <a:ext uri="{FF2B5EF4-FFF2-40B4-BE49-F238E27FC236}">
                <a16:creationId xmlns:a16="http://schemas.microsoft.com/office/drawing/2014/main" id="{D0D2EC8C-4E25-7872-79A4-00F4440AF3DA}"/>
              </a:ext>
            </a:extLst>
          </p:cNvPr>
          <p:cNvSpPr txBox="1"/>
          <p:nvPr/>
        </p:nvSpPr>
        <p:spPr>
          <a:xfrm flipH="1">
            <a:off x="640813" y="5789244"/>
            <a:ext cx="699512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a:t>
            </a:r>
            <a:r>
              <a:rPr lang="en-US" dirty="0" err="1">
                <a:latin typeface="Arial" panose="020B0604020202020204" pitchFamily="34" charset="0"/>
                <a:cs typeface="Arial" panose="020B0604020202020204" pitchFamily="34" charset="0"/>
              </a:rPr>
              <a:t>Boulevarde</a:t>
            </a:r>
            <a:r>
              <a:rPr lang="en-US" dirty="0">
                <a:latin typeface="Arial" panose="020B0604020202020204" pitchFamily="34" charset="0"/>
                <a:cs typeface="Arial" panose="020B0604020202020204" pitchFamily="34" charset="0"/>
              </a:rPr>
              <a:t>, Kirrawee, replacements under power lines</a:t>
            </a:r>
          </a:p>
        </p:txBody>
      </p:sp>
      <p:pic>
        <p:nvPicPr>
          <p:cNvPr id="11" name="Picture 10">
            <a:extLst>
              <a:ext uri="{FF2B5EF4-FFF2-40B4-BE49-F238E27FC236}">
                <a16:creationId xmlns:a16="http://schemas.microsoft.com/office/drawing/2014/main" id="{5755984F-28AF-E50F-64C5-163DFB97F4C2}"/>
              </a:ext>
            </a:extLst>
          </p:cNvPr>
          <p:cNvPicPr>
            <a:picLocks noChangeAspect="1"/>
          </p:cNvPicPr>
          <p:nvPr/>
        </p:nvPicPr>
        <p:blipFill>
          <a:blip r:embed="rId2"/>
          <a:stretch>
            <a:fillRect/>
          </a:stretch>
        </p:blipFill>
        <p:spPr>
          <a:xfrm>
            <a:off x="663765" y="1084688"/>
            <a:ext cx="6272741" cy="4704556"/>
          </a:xfrm>
          <a:prstGeom prst="rect">
            <a:avLst/>
          </a:prstGeom>
        </p:spPr>
      </p:pic>
    </p:spTree>
    <p:extLst>
      <p:ext uri="{BB962C8B-B14F-4D97-AF65-F5344CB8AC3E}">
        <p14:creationId xmlns:p14="http://schemas.microsoft.com/office/powerpoint/2010/main" val="2187188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9091-5ADD-9BE7-F9E9-6580B778FCBC}"/>
              </a:ext>
            </a:extLst>
          </p:cNvPr>
          <p:cNvSpPr>
            <a:spLocks noGrp="1"/>
          </p:cNvSpPr>
          <p:nvPr>
            <p:ph type="title"/>
          </p:nvPr>
        </p:nvSpPr>
        <p:spPr>
          <a:xfrm>
            <a:off x="457200" y="274638"/>
            <a:ext cx="8579296" cy="715962"/>
          </a:xfrm>
        </p:spPr>
        <p:txBody>
          <a:bodyPr>
            <a:normAutofit fontScale="90000"/>
          </a:bodyPr>
          <a:lstStyle/>
          <a:p>
            <a:r>
              <a:rPr lang="en-US" dirty="0"/>
              <a:t>Taking action – Not just in front of houses</a:t>
            </a:r>
          </a:p>
        </p:txBody>
      </p:sp>
      <p:pic>
        <p:nvPicPr>
          <p:cNvPr id="8" name="Content Placeholder 7">
            <a:extLst>
              <a:ext uri="{FF2B5EF4-FFF2-40B4-BE49-F238E27FC236}">
                <a16:creationId xmlns:a16="http://schemas.microsoft.com/office/drawing/2014/main" id="{E3BC18EB-DE63-14D9-9B58-5FAAA1C37A41}"/>
              </a:ext>
            </a:extLst>
          </p:cNvPr>
          <p:cNvPicPr>
            <a:picLocks noGrp="1" noChangeAspect="1"/>
          </p:cNvPicPr>
          <p:nvPr>
            <p:ph idx="1"/>
          </p:nvPr>
        </p:nvPicPr>
        <p:blipFill>
          <a:blip r:embed="rId2"/>
          <a:stretch>
            <a:fillRect/>
          </a:stretch>
        </p:blipFill>
        <p:spPr>
          <a:xfrm>
            <a:off x="3698699" y="2179195"/>
            <a:ext cx="5419125" cy="4064344"/>
          </a:xfrm>
        </p:spPr>
      </p:pic>
      <p:sp>
        <p:nvSpPr>
          <p:cNvPr id="4" name="Slide Number Placeholder 3">
            <a:extLst>
              <a:ext uri="{FF2B5EF4-FFF2-40B4-BE49-F238E27FC236}">
                <a16:creationId xmlns:a16="http://schemas.microsoft.com/office/drawing/2014/main" id="{C9FCEFCF-9F3B-A08A-8A8E-89CF963AF42D}"/>
              </a:ext>
            </a:extLst>
          </p:cNvPr>
          <p:cNvSpPr>
            <a:spLocks noGrp="1"/>
          </p:cNvSpPr>
          <p:nvPr>
            <p:ph type="sldNum" sz="quarter" idx="12"/>
          </p:nvPr>
        </p:nvSpPr>
        <p:spPr/>
        <p:txBody>
          <a:bodyPr/>
          <a:lstStyle/>
          <a:p>
            <a:fld id="{2247FFF5-84EA-5E45-B968-0D6725F43E23}" type="slidenum">
              <a:rPr lang="en-US" smtClean="0"/>
              <a:pPr/>
              <a:t>39</a:t>
            </a:fld>
            <a:endParaRPr lang="en-US" dirty="0"/>
          </a:p>
        </p:txBody>
      </p:sp>
      <p:pic>
        <p:nvPicPr>
          <p:cNvPr id="5" name="Content Placeholder 5">
            <a:extLst>
              <a:ext uri="{FF2B5EF4-FFF2-40B4-BE49-F238E27FC236}">
                <a16:creationId xmlns:a16="http://schemas.microsoft.com/office/drawing/2014/main" id="{F8D5784B-60E7-3B90-996F-90621391BE60}"/>
              </a:ext>
            </a:extLst>
          </p:cNvPr>
          <p:cNvPicPr>
            <a:picLocks noChangeAspect="1"/>
          </p:cNvPicPr>
          <p:nvPr/>
        </p:nvPicPr>
        <p:blipFill>
          <a:blip r:embed="rId3"/>
          <a:stretch>
            <a:fillRect/>
          </a:stretch>
        </p:blipFill>
        <p:spPr>
          <a:xfrm rot="5400000">
            <a:off x="-603846" y="2016621"/>
            <a:ext cx="4830763" cy="3623072"/>
          </a:xfrm>
          <a:prstGeom prst="rect">
            <a:avLst/>
          </a:prstGeom>
        </p:spPr>
      </p:pic>
      <p:sp>
        <p:nvSpPr>
          <p:cNvPr id="6" name="TextBox 5">
            <a:extLst>
              <a:ext uri="{FF2B5EF4-FFF2-40B4-BE49-F238E27FC236}">
                <a16:creationId xmlns:a16="http://schemas.microsoft.com/office/drawing/2014/main" id="{86EE7224-C8AC-34B5-E761-11B8E8469B19}"/>
              </a:ext>
            </a:extLst>
          </p:cNvPr>
          <p:cNvSpPr txBox="1"/>
          <p:nvPr/>
        </p:nvSpPr>
        <p:spPr>
          <a:xfrm flipH="1">
            <a:off x="-1" y="5675709"/>
            <a:ext cx="4018888"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Cul-de-sac, The </a:t>
            </a:r>
            <a:r>
              <a:rPr lang="en-US" dirty="0" err="1">
                <a:solidFill>
                  <a:schemeClr val="bg1"/>
                </a:solidFill>
                <a:latin typeface="Arial" panose="020B0604020202020204" pitchFamily="34" charset="0"/>
                <a:cs typeface="Arial" panose="020B0604020202020204" pitchFamily="34" charset="0"/>
              </a:rPr>
              <a:t>Boulevarde</a:t>
            </a:r>
            <a:r>
              <a:rPr lang="en-US" dirty="0">
                <a:solidFill>
                  <a:schemeClr val="bg1"/>
                </a:solidFill>
                <a:latin typeface="Arial" panose="020B0604020202020204" pitchFamily="34" charset="0"/>
                <a:cs typeface="Arial" panose="020B0604020202020204" pitchFamily="34" charset="0"/>
              </a:rPr>
              <a:t> </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and Oak Rd, Kirrawee</a:t>
            </a:r>
          </a:p>
        </p:txBody>
      </p:sp>
      <p:sp>
        <p:nvSpPr>
          <p:cNvPr id="9" name="TextBox 8">
            <a:extLst>
              <a:ext uri="{FF2B5EF4-FFF2-40B4-BE49-F238E27FC236}">
                <a16:creationId xmlns:a16="http://schemas.microsoft.com/office/drawing/2014/main" id="{E9CA04CB-F06B-2026-711F-F8D2ACCBA6D8}"/>
              </a:ext>
            </a:extLst>
          </p:cNvPr>
          <p:cNvSpPr txBox="1"/>
          <p:nvPr/>
        </p:nvSpPr>
        <p:spPr>
          <a:xfrm flipH="1">
            <a:off x="3923928" y="5814209"/>
            <a:ext cx="4018888"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Soldiers Rd, </a:t>
            </a:r>
            <a:r>
              <a:rPr lang="en-US" dirty="0" err="1">
                <a:solidFill>
                  <a:schemeClr val="bg1"/>
                </a:solidFill>
                <a:latin typeface="Arial" panose="020B0604020202020204" pitchFamily="34" charset="0"/>
                <a:cs typeface="Arial" panose="020B0604020202020204" pitchFamily="34" charset="0"/>
              </a:rPr>
              <a:t>Jannali</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8894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CD7C1E-5A4A-76D2-255B-0E4640A8C3E2}"/>
              </a:ext>
            </a:extLst>
          </p:cNvPr>
          <p:cNvPicPr>
            <a:picLocks noChangeAspect="1"/>
          </p:cNvPicPr>
          <p:nvPr/>
        </p:nvPicPr>
        <p:blipFill rotWithShape="1">
          <a:blip r:embed="rId2">
            <a:duotone>
              <a:schemeClr val="accent2">
                <a:shade val="45000"/>
                <a:satMod val="135000"/>
              </a:schemeClr>
              <a:prstClr val="white"/>
            </a:duotone>
          </a:blip>
          <a:srcRect/>
          <a:stretch/>
        </p:blipFill>
        <p:spPr>
          <a:xfrm>
            <a:off x="5949003" y="5334952"/>
            <a:ext cx="3194997" cy="1523048"/>
          </a:xfrm>
          <a:prstGeom prst="rect">
            <a:avLst/>
          </a:prstGeom>
          <a:solidFill>
            <a:srgbClr val="FF0000"/>
          </a:solidFill>
          <a:ln>
            <a:noFill/>
          </a:ln>
        </p:spPr>
      </p:pic>
      <p:sp>
        <p:nvSpPr>
          <p:cNvPr id="2" name="Title 1"/>
          <p:cNvSpPr>
            <a:spLocks noGrp="1"/>
          </p:cNvSpPr>
          <p:nvPr>
            <p:ph type="title"/>
          </p:nvPr>
        </p:nvSpPr>
        <p:spPr>
          <a:xfrm>
            <a:off x="457200" y="274638"/>
            <a:ext cx="8686800" cy="715962"/>
          </a:xfrm>
        </p:spPr>
        <p:txBody>
          <a:bodyPr>
            <a:normAutofit/>
          </a:bodyPr>
          <a:lstStyle/>
          <a:p>
            <a:r>
              <a:rPr lang="en-US" dirty="0"/>
              <a:t>In summary – It’s up to US</a:t>
            </a:r>
          </a:p>
        </p:txBody>
      </p:sp>
      <p:sp>
        <p:nvSpPr>
          <p:cNvPr id="3" name="Content Placeholder 2"/>
          <p:cNvSpPr>
            <a:spLocks noGrp="1"/>
          </p:cNvSpPr>
          <p:nvPr>
            <p:ph idx="1"/>
          </p:nvPr>
        </p:nvSpPr>
        <p:spPr>
          <a:xfrm>
            <a:off x="457200" y="1013618"/>
            <a:ext cx="8507288" cy="4830763"/>
          </a:xfrm>
        </p:spPr>
        <p:txBody>
          <a:bodyPr>
            <a:normAutofit/>
          </a:bodyPr>
          <a:lstStyle/>
          <a:p>
            <a:pPr marL="0" indent="0">
              <a:lnSpc>
                <a:spcPct val="150000"/>
              </a:lnSpc>
              <a:spcBef>
                <a:spcPts val="0"/>
              </a:spcBef>
              <a:buNone/>
            </a:pPr>
            <a:r>
              <a:rPr lang="en-US" sz="2400" b="1" dirty="0"/>
              <a:t>We need to be alert to threats and take action</a:t>
            </a:r>
          </a:p>
          <a:p>
            <a:pPr marL="0" indent="0">
              <a:lnSpc>
                <a:spcPct val="150000"/>
              </a:lnSpc>
              <a:spcBef>
                <a:spcPts val="0"/>
              </a:spcBef>
              <a:buNone/>
            </a:pPr>
            <a:r>
              <a:rPr lang="en-US" sz="2400" b="1" dirty="0"/>
              <a:t>Take action individually or as group</a:t>
            </a:r>
          </a:p>
          <a:p>
            <a:pPr marL="0" indent="0">
              <a:lnSpc>
                <a:spcPct val="150000"/>
              </a:lnSpc>
              <a:spcBef>
                <a:spcPts val="0"/>
              </a:spcBef>
              <a:buNone/>
            </a:pPr>
            <a:r>
              <a:rPr lang="en-US" sz="2400" b="1" dirty="0"/>
              <a:t>Take the action that suits you – pen or spade</a:t>
            </a:r>
            <a:endParaRPr lang="en-US" sz="2400" dirty="0"/>
          </a:p>
          <a:p>
            <a:pPr>
              <a:lnSpc>
                <a:spcPct val="150000"/>
              </a:lnSpc>
              <a:spcBef>
                <a:spcPts val="0"/>
              </a:spcBef>
            </a:pPr>
            <a:r>
              <a:rPr lang="en-US" sz="2400" dirty="0"/>
              <a:t>Treat street trees as assets</a:t>
            </a:r>
          </a:p>
          <a:p>
            <a:pPr>
              <a:lnSpc>
                <a:spcPct val="150000"/>
              </a:lnSpc>
              <a:spcBef>
                <a:spcPts val="0"/>
              </a:spcBef>
            </a:pPr>
            <a:r>
              <a:rPr lang="en-US" sz="2400" dirty="0"/>
              <a:t>Strengthen and enforce laws protecting street trees</a:t>
            </a:r>
          </a:p>
          <a:p>
            <a:pPr>
              <a:lnSpc>
                <a:spcPct val="150000"/>
              </a:lnSpc>
              <a:spcBef>
                <a:spcPts val="0"/>
              </a:spcBef>
            </a:pPr>
            <a:r>
              <a:rPr lang="en-US" sz="2400" dirty="0"/>
              <a:t>Protect and monitor trees</a:t>
            </a:r>
          </a:p>
          <a:p>
            <a:pPr>
              <a:lnSpc>
                <a:spcPct val="150000"/>
              </a:lnSpc>
              <a:spcBef>
                <a:spcPts val="0"/>
              </a:spcBef>
            </a:pPr>
            <a:r>
              <a:rPr lang="en-US" sz="2400" dirty="0"/>
              <a:t>Replace lost trees promptly</a:t>
            </a:r>
          </a:p>
          <a:p>
            <a:pPr>
              <a:lnSpc>
                <a:spcPct val="150000"/>
              </a:lnSpc>
              <a:spcBef>
                <a:spcPts val="0"/>
              </a:spcBef>
            </a:pPr>
            <a:r>
              <a:rPr lang="en-US" sz="2400" dirty="0"/>
              <a:t>Have KPIs for survival, not just planting</a:t>
            </a:r>
          </a:p>
          <a:p>
            <a:pPr>
              <a:lnSpc>
                <a:spcPct val="150000"/>
              </a:lnSpc>
              <a:spcBef>
                <a:spcPts val="0"/>
              </a:spcBef>
            </a:pPr>
            <a:endParaRPr lang="en-US" sz="2400" dirty="0"/>
          </a:p>
          <a:p>
            <a:pPr>
              <a:lnSpc>
                <a:spcPct val="150000"/>
              </a:lnSpc>
              <a:spcBef>
                <a:spcPts val="0"/>
              </a:spcBef>
            </a:pPr>
            <a:endParaRPr lang="en-US" sz="2400" dirty="0"/>
          </a:p>
          <a:p>
            <a:pPr>
              <a:lnSpc>
                <a:spcPct val="150000"/>
              </a:lnSpc>
              <a:spcBef>
                <a:spcPts val="0"/>
              </a:spcBef>
            </a:pPr>
            <a:endParaRPr lang="en-US" sz="2400" dirty="0"/>
          </a:p>
          <a:p>
            <a:pPr marL="457200" lvl="1" indent="0">
              <a:lnSpc>
                <a:spcPct val="150000"/>
              </a:lnSpc>
              <a:spcBef>
                <a:spcPts val="0"/>
              </a:spcBef>
              <a:buNone/>
            </a:pPr>
            <a:endParaRPr lang="en-US" sz="2400" dirty="0"/>
          </a:p>
        </p:txBody>
      </p:sp>
      <p:sp>
        <p:nvSpPr>
          <p:cNvPr id="12" name="Slide Number Placeholder 11"/>
          <p:cNvSpPr>
            <a:spLocks noGrp="1"/>
          </p:cNvSpPr>
          <p:nvPr>
            <p:ph type="sldNum" sz="quarter" idx="12"/>
          </p:nvPr>
        </p:nvSpPr>
        <p:spPr/>
        <p:txBody>
          <a:bodyPr/>
          <a:lstStyle/>
          <a:p>
            <a:fld id="{2247FFF5-84EA-5E45-B968-0D6725F43E23}" type="slidenum">
              <a:rPr lang="en-US" smtClean="0"/>
              <a:pPr/>
              <a:t>40</a:t>
            </a:fld>
            <a:endParaRPr lang="en-US" dirty="0"/>
          </a:p>
        </p:txBody>
      </p:sp>
    </p:spTree>
    <p:extLst>
      <p:ext uri="{BB962C8B-B14F-4D97-AF65-F5344CB8AC3E}">
        <p14:creationId xmlns:p14="http://schemas.microsoft.com/office/powerpoint/2010/main" val="1708032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4469</TotalTime>
  <Words>1284</Words>
  <Application>Microsoft Macintosh PowerPoint</Application>
  <PresentationFormat>On-screen Show (4:3)</PresentationFormat>
  <Paragraphs>268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Saving our street trees:  what’s going on and what we can do </vt:lpstr>
      <vt:lpstr>Outline</vt:lpstr>
      <vt:lpstr>Why street trees are important</vt:lpstr>
      <vt:lpstr>Provide shade, reduce temperatures</vt:lpstr>
      <vt:lpstr>Provide privacy and screening</vt:lpstr>
      <vt:lpstr>Provide screening</vt:lpstr>
      <vt:lpstr>Improve aesthetics and amenity</vt:lpstr>
      <vt:lpstr>Encourage walking</vt:lpstr>
      <vt:lpstr>PowerPoint Presentation</vt:lpstr>
      <vt:lpstr>Why are street trees  INCREASINGLY important?</vt:lpstr>
      <vt:lpstr>Challenges and threats – private</vt:lpstr>
      <vt:lpstr>Count the street trees</vt:lpstr>
      <vt:lpstr>Development</vt:lpstr>
      <vt:lpstr>Development</vt:lpstr>
      <vt:lpstr>Development</vt:lpstr>
      <vt:lpstr>Parking and driveways</vt:lpstr>
      <vt:lpstr>Parking</vt:lpstr>
      <vt:lpstr>Views </vt:lpstr>
      <vt:lpstr>Views</vt:lpstr>
      <vt:lpstr>Challenges and threats – public </vt:lpstr>
      <vt:lpstr>For transport</vt:lpstr>
      <vt:lpstr>For risk and safety audits</vt:lpstr>
      <vt:lpstr>PowerPoint Presentation</vt:lpstr>
      <vt:lpstr>Safety trade-offs</vt:lpstr>
      <vt:lpstr>Now</vt:lpstr>
      <vt:lpstr>Other challenges and threats</vt:lpstr>
      <vt:lpstr>Natural aging</vt:lpstr>
      <vt:lpstr>Laws about trees</vt:lpstr>
      <vt:lpstr>Govt policy on trees – State</vt:lpstr>
      <vt:lpstr>Changes in canopy cover, 2019 to 2022</vt:lpstr>
      <vt:lpstr>Govt policy on trees – Local</vt:lpstr>
      <vt:lpstr>What to plant</vt:lpstr>
      <vt:lpstr>Taking action – People do care</vt:lpstr>
      <vt:lpstr>Taking action – What we can do</vt:lpstr>
      <vt:lpstr>Taking action – Physically protect</vt:lpstr>
      <vt:lpstr>Taking action –  Replant to replace removed or dead trees</vt:lpstr>
      <vt:lpstr>Taking action – What we can do</vt:lpstr>
      <vt:lpstr>Taking action – Plant in groups</vt:lpstr>
      <vt:lpstr>Taking action – Not just in front of houses</vt:lpstr>
      <vt:lpstr>In summary – It’s up to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beauty of bark</dc:title>
  <dc:creator>Rhonda Daniels</dc:creator>
  <cp:lastModifiedBy>Rhonda Daniels</cp:lastModifiedBy>
  <cp:revision>448</cp:revision>
  <cp:lastPrinted>2024-03-20T04:43:54Z</cp:lastPrinted>
  <dcterms:created xsi:type="dcterms:W3CDTF">2013-10-17T10:11:10Z</dcterms:created>
  <dcterms:modified xsi:type="dcterms:W3CDTF">2024-03-20T04:51:34Z</dcterms:modified>
</cp:coreProperties>
</file>